
<file path=[Content_Types].xml><?xml version="1.0" encoding="utf-8"?>
<Types xmlns="http://schemas.openxmlformats.org/package/2006/content-types">
  <Default Extension="rels" ContentType="application/vnd.openxmlformats-package.relationships+xml"/>
  <Override PartName="/ppt/slides/slide30.xml" ContentType="application/vnd.openxmlformats-officedocument.presentationml.slide+xml"/>
  <Override PartName="/ppt/slides/slide27.xml" ContentType="application/vnd.openxmlformats-officedocument.presentationml.slide+xml"/>
  <Override PartName="/ppt/slideLayouts/slideLayout1.xml" ContentType="application/vnd.openxmlformats-officedocument.presentationml.slideLayout+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png" ContentType="image/png"/>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3.xml" ContentType="application/vnd.openxmlformats-officedocument.presentationml.slide+xml"/>
  <Override PartName="/ppt/slides/slide14.xml" ContentType="application/vnd.openxmlformats-officedocument.presentationml.slide+xml"/>
  <Override PartName="/docProps/app.xml" ContentType="application/vnd.openxmlformats-officedocument.extended-properties+xml"/>
  <Override PartName="/ppt/slides/slide28.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26.xml" ContentType="application/vnd.openxmlformats-officedocument.presentationml.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Default Extension="pdf" ContentType="application/pdf"/>
  <Default Extension="gif" ContentType="image/gif"/>
  <Override PartName="/ppt/slides/slide4.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s/slide29.xml" ContentType="application/vnd.openxmlformats-officedocument.presentationml.slide+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62" r:id="rId2"/>
    <p:sldId id="261" r:id="rId3"/>
    <p:sldId id="264" r:id="rId4"/>
    <p:sldId id="289" r:id="rId5"/>
    <p:sldId id="266" r:id="rId6"/>
    <p:sldId id="265" r:id="rId7"/>
    <p:sldId id="267" r:id="rId8"/>
    <p:sldId id="268" r:id="rId9"/>
    <p:sldId id="285" r:id="rId10"/>
    <p:sldId id="269" r:id="rId11"/>
    <p:sldId id="263" r:id="rId12"/>
    <p:sldId id="270" r:id="rId13"/>
    <p:sldId id="271" r:id="rId14"/>
    <p:sldId id="272" r:id="rId15"/>
    <p:sldId id="273" r:id="rId16"/>
    <p:sldId id="274" r:id="rId17"/>
    <p:sldId id="286" r:id="rId18"/>
    <p:sldId id="260" r:id="rId19"/>
    <p:sldId id="275" r:id="rId20"/>
    <p:sldId id="277" r:id="rId21"/>
    <p:sldId id="276" r:id="rId22"/>
    <p:sldId id="279" r:id="rId23"/>
    <p:sldId id="280" r:id="rId24"/>
    <p:sldId id="281" r:id="rId25"/>
    <p:sldId id="282" r:id="rId26"/>
    <p:sldId id="290" r:id="rId27"/>
    <p:sldId id="283" r:id="rId28"/>
    <p:sldId id="284" r:id="rId29"/>
    <p:sldId id="288" r:id="rId30"/>
    <p:sldId id="287" r:id="rId31"/>
  </p:sldIdLst>
  <p:sldSz cx="9144000" cy="6858000" type="screen4x3"/>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9" autoAdjust="0"/>
    <p:restoredTop sz="94668" autoAdjust="0"/>
  </p:normalViewPr>
  <p:slideViewPr>
    <p:cSldViewPr snapToGrid="0" snapToObjects="1">
      <p:cViewPr varScale="1">
        <p:scale>
          <a:sx n="156" d="100"/>
          <a:sy n="156" d="100"/>
        </p:scale>
        <p:origin x="-10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endParaRPr lang="nn-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n-NO"/>
          </a:p>
        </p:txBody>
      </p:sp>
      <p:sp>
        <p:nvSpPr>
          <p:cNvPr id="4" name="Plassholder for dato 3"/>
          <p:cNvSpPr>
            <a:spLocks noGrp="1"/>
          </p:cNvSpPr>
          <p:nvPr>
            <p:ph type="dt" sz="half" idx="10"/>
          </p:nvPr>
        </p:nvSpPr>
        <p:spPr/>
        <p:txBody>
          <a:bodyPr/>
          <a:lstStyle/>
          <a:p>
            <a:fld id="{4F55A2B9-9168-5E44-BF42-57D16AB0DA8A}" type="datetime1">
              <a:rPr lang="nn-NO">
                <a:solidFill>
                  <a:prstClr val="black">
                    <a:tint val="75000"/>
                  </a:prstClr>
                </a:solidFill>
              </a:rPr>
              <a:pPr/>
              <a:t>23-01-12</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r>
              <a:rPr lang="nb-NO">
                <a:solidFill>
                  <a:prstClr val="black">
                    <a:tint val="75000"/>
                  </a:prstClr>
                </a:solidFill>
              </a:rPr>
              <a:t>Copyright - Rune Fardal - 2011</a:t>
            </a:r>
          </a:p>
        </p:txBody>
      </p:sp>
      <p:sp>
        <p:nvSpPr>
          <p:cNvPr id="6" name="Plassholder for lysbildenummer 5"/>
          <p:cNvSpPr>
            <a:spLocks noGrp="1"/>
          </p:cNvSpPr>
          <p:nvPr>
            <p:ph type="sldNum" sz="quarter" idx="12"/>
          </p:nvPr>
        </p:nvSpPr>
        <p:spPr/>
        <p:txBody>
          <a:bodyPr/>
          <a:lstStyle/>
          <a:p>
            <a:fld id="{DB0E4600-0381-4CF3-88F2-7ED7D2E3F9C8}" type="slidenum">
              <a:rPr lang="nb-NO">
                <a:solidFill>
                  <a:prstClr val="black">
                    <a:tint val="75000"/>
                  </a:prstClr>
                </a:solidFill>
              </a:rPr>
              <a:pPr/>
              <a:t>‹#›</a:t>
            </a:fld>
            <a:endParaRPr lang="nb-NO">
              <a:solidFill>
                <a:prstClr val="black">
                  <a:tint val="75000"/>
                </a:prstClr>
              </a:solidFill>
            </a:endParaRPr>
          </a:p>
        </p:txBody>
      </p:sp>
    </p:spTree>
  </p:cSld>
  <p:clrMapOvr>
    <a:masterClrMapping/>
  </p:clrMapOvr>
  <p:transition advClick="0" advTm="10000"/>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55000">
              <a:schemeClr val="bg2"/>
            </a:gs>
            <a:gs pos="100000">
              <a:srgbClr val="0000FF">
                <a:alpha val="68000"/>
              </a:srgbClr>
            </a:gs>
          </a:gsLst>
          <a:lin ang="5400000" scaled="0"/>
          <a:tileRect/>
        </a:gra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endParaRPr lang="nn-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8FBDE-2610-8343-A61E-EB3F61C27354}" type="datetime1">
              <a:rPr lang="nn-NO">
                <a:solidFill>
                  <a:prstClr val="black">
                    <a:tint val="75000"/>
                  </a:prstClr>
                </a:solidFill>
              </a:rPr>
              <a:pPr/>
              <a:t>23-01-12</a:t>
            </a:fld>
            <a:endParaRPr lang="nn-NO">
              <a:solidFill>
                <a:prstClr val="black">
                  <a:tint val="75000"/>
                </a:prstClr>
              </a:solidFill>
            </a:endParaRPr>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solidFill>
                  <a:prstClr val="black">
                    <a:tint val="75000"/>
                  </a:prstClr>
                </a:solidFill>
              </a:rPr>
              <a:t>Copyright - Rune Fardal - 2011</a:t>
            </a:r>
            <a:endParaRPr lang="nn-NO">
              <a:solidFill>
                <a:prstClr val="black">
                  <a:tint val="75000"/>
                </a:prstClr>
              </a:solidFill>
            </a:endParaRPr>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FC05C-2E46-4B4B-81B6-71F0E13C0776}" type="slidenum">
              <a:rPr lang="nb-NO">
                <a:solidFill>
                  <a:prstClr val="black">
                    <a:tint val="75000"/>
                  </a:prstClr>
                </a:solidFill>
              </a:rPr>
              <a:pPr/>
              <a:t>‹#›</a:t>
            </a:fld>
            <a:endParaRPr lang="nb-NO">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Lst>
  <p:transition advClick="0" advTm="10000"/>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2.pdf"/><Relationship Id="rId13" Type="http://schemas.openxmlformats.org/officeDocument/2006/relationships/image" Target="../media/image13.png"/><Relationship Id="rId14" Type="http://schemas.openxmlformats.org/officeDocument/2006/relationships/image" Target="../media/image28.pdf"/><Relationship Id="rId1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4.pdf"/><Relationship Id="rId3" Type="http://schemas.openxmlformats.org/officeDocument/2006/relationships/image" Target="../media/image15.png"/><Relationship Id="rId4" Type="http://schemas.openxmlformats.org/officeDocument/2006/relationships/image" Target="../media/image26.pdf"/><Relationship Id="rId5" Type="http://schemas.openxmlformats.org/officeDocument/2006/relationships/image" Target="../media/image27.png"/><Relationship Id="rId6" Type="http://schemas.openxmlformats.org/officeDocument/2006/relationships/image" Target="../media/image10.pdf"/><Relationship Id="rId7" Type="http://schemas.openxmlformats.org/officeDocument/2006/relationships/image" Target="../media/image11.png"/><Relationship Id="rId8" Type="http://schemas.openxmlformats.org/officeDocument/2006/relationships/image" Target="../media/image22.pdf"/><Relationship Id="rId9" Type="http://schemas.openxmlformats.org/officeDocument/2006/relationships/image" Target="../media/image23.png"/><Relationship Id="rId10" Type="http://schemas.openxmlformats.org/officeDocument/2006/relationships/image" Target="../media/image8.pdf"/></Relationships>
</file>

<file path=ppt/slides/_rels/slide12.xml.rels><?xml version="1.0" encoding="UTF-8" standalone="yes"?>
<Relationships xmlns="http://schemas.openxmlformats.org/package/2006/relationships"><Relationship Id="rId13" Type="http://schemas.openxmlformats.org/officeDocument/2006/relationships/image" Target="../media/image35.png"/><Relationship Id="rId14" Type="http://schemas.openxmlformats.org/officeDocument/2006/relationships/image" Target="../media/image10.pdf"/><Relationship Id="rId15" Type="http://schemas.openxmlformats.org/officeDocument/2006/relationships/image" Target="../media/image11.png"/><Relationship Id="rId16" Type="http://schemas.openxmlformats.org/officeDocument/2006/relationships/image" Target="../media/image16.pdf"/><Relationship Id="rId17" Type="http://schemas.openxmlformats.org/officeDocument/2006/relationships/image" Target="../media/image17.png"/><Relationship Id="rId18" Type="http://schemas.openxmlformats.org/officeDocument/2006/relationships/image" Target="../media/image36.pdf"/><Relationship Id="rId19" Type="http://schemas.openxmlformats.org/officeDocument/2006/relationships/image" Target="../media/image37.png"/><Relationship Id="rId63" Type="http://schemas.openxmlformats.org/officeDocument/2006/relationships/image" Target="../media/image69.png"/><Relationship Id="rId64" Type="http://schemas.openxmlformats.org/officeDocument/2006/relationships/image" Target="../media/image70.pdf"/><Relationship Id="rId65" Type="http://schemas.openxmlformats.org/officeDocument/2006/relationships/image" Target="../media/image71.png"/><Relationship Id="rId66" Type="http://schemas.openxmlformats.org/officeDocument/2006/relationships/image" Target="../media/image72.pdf"/><Relationship Id="rId67" Type="http://schemas.openxmlformats.org/officeDocument/2006/relationships/image" Target="../media/image73.png"/><Relationship Id="rId68" Type="http://schemas.openxmlformats.org/officeDocument/2006/relationships/image" Target="../media/image74.pdf"/><Relationship Id="rId69" Type="http://schemas.openxmlformats.org/officeDocument/2006/relationships/image" Target="../media/image75.png"/><Relationship Id="rId50" Type="http://schemas.openxmlformats.org/officeDocument/2006/relationships/image" Target="../media/image56.pdf"/><Relationship Id="rId51" Type="http://schemas.openxmlformats.org/officeDocument/2006/relationships/image" Target="../media/image57.png"/><Relationship Id="rId52" Type="http://schemas.openxmlformats.org/officeDocument/2006/relationships/image" Target="../media/image58.pdf"/><Relationship Id="rId53" Type="http://schemas.openxmlformats.org/officeDocument/2006/relationships/image" Target="../media/image59.png"/><Relationship Id="rId54" Type="http://schemas.openxmlformats.org/officeDocument/2006/relationships/image" Target="../media/image60.pdf"/><Relationship Id="rId55" Type="http://schemas.openxmlformats.org/officeDocument/2006/relationships/image" Target="../media/image61.png"/><Relationship Id="rId56" Type="http://schemas.openxmlformats.org/officeDocument/2006/relationships/image" Target="../media/image62.pdf"/><Relationship Id="rId57" Type="http://schemas.openxmlformats.org/officeDocument/2006/relationships/image" Target="../media/image63.png"/><Relationship Id="rId58" Type="http://schemas.openxmlformats.org/officeDocument/2006/relationships/image" Target="../media/image64.pdf"/><Relationship Id="rId59" Type="http://schemas.openxmlformats.org/officeDocument/2006/relationships/image" Target="../media/image65.png"/><Relationship Id="rId40" Type="http://schemas.openxmlformats.org/officeDocument/2006/relationships/image" Target="../media/image28.pdf"/><Relationship Id="rId41" Type="http://schemas.openxmlformats.org/officeDocument/2006/relationships/image" Target="../media/image29.png"/><Relationship Id="rId42" Type="http://schemas.openxmlformats.org/officeDocument/2006/relationships/image" Target="../media/image48.pdf"/><Relationship Id="rId43" Type="http://schemas.openxmlformats.org/officeDocument/2006/relationships/image" Target="../media/image49.png"/><Relationship Id="rId44" Type="http://schemas.openxmlformats.org/officeDocument/2006/relationships/image" Target="../media/image50.pdf"/><Relationship Id="rId45" Type="http://schemas.openxmlformats.org/officeDocument/2006/relationships/image" Target="../media/image51.png"/><Relationship Id="rId46" Type="http://schemas.openxmlformats.org/officeDocument/2006/relationships/image" Target="../media/image52.pdf"/><Relationship Id="rId47" Type="http://schemas.openxmlformats.org/officeDocument/2006/relationships/image" Target="../media/image53.png"/><Relationship Id="rId48" Type="http://schemas.openxmlformats.org/officeDocument/2006/relationships/image" Target="../media/image54.pdf"/><Relationship Id="rId49"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image" Target="../media/image24.pdf"/><Relationship Id="rId3" Type="http://schemas.openxmlformats.org/officeDocument/2006/relationships/image" Target="../media/image25.png"/><Relationship Id="rId4" Type="http://schemas.openxmlformats.org/officeDocument/2006/relationships/image" Target="../media/image30.pdf"/><Relationship Id="rId5" Type="http://schemas.openxmlformats.org/officeDocument/2006/relationships/image" Target="../media/image31.png"/><Relationship Id="rId6" Type="http://schemas.openxmlformats.org/officeDocument/2006/relationships/image" Target="../media/image14.pdf"/><Relationship Id="rId7" Type="http://schemas.openxmlformats.org/officeDocument/2006/relationships/image" Target="../media/image15.png"/><Relationship Id="rId8" Type="http://schemas.openxmlformats.org/officeDocument/2006/relationships/image" Target="../media/image26.pdf"/><Relationship Id="rId9" Type="http://schemas.openxmlformats.org/officeDocument/2006/relationships/image" Target="../media/image27.png"/><Relationship Id="rId30" Type="http://schemas.openxmlformats.org/officeDocument/2006/relationships/image" Target="../media/image20.pdf"/><Relationship Id="rId31" Type="http://schemas.openxmlformats.org/officeDocument/2006/relationships/image" Target="../media/image21.png"/><Relationship Id="rId32" Type="http://schemas.openxmlformats.org/officeDocument/2006/relationships/image" Target="../media/image8.pdf"/><Relationship Id="rId33" Type="http://schemas.openxmlformats.org/officeDocument/2006/relationships/image" Target="../media/image9.png"/><Relationship Id="rId34" Type="http://schemas.openxmlformats.org/officeDocument/2006/relationships/image" Target="../media/image12.pdf"/><Relationship Id="rId35" Type="http://schemas.openxmlformats.org/officeDocument/2006/relationships/image" Target="../media/image13.png"/><Relationship Id="rId36" Type="http://schemas.openxmlformats.org/officeDocument/2006/relationships/image" Target="../media/image44.pdf"/><Relationship Id="rId37" Type="http://schemas.openxmlformats.org/officeDocument/2006/relationships/image" Target="../media/image45.png"/><Relationship Id="rId38" Type="http://schemas.openxmlformats.org/officeDocument/2006/relationships/image" Target="../media/image46.pdf"/><Relationship Id="rId39" Type="http://schemas.openxmlformats.org/officeDocument/2006/relationships/image" Target="../media/image47.png"/><Relationship Id="rId70" Type="http://schemas.openxmlformats.org/officeDocument/2006/relationships/image" Target="../media/image76.pdf"/><Relationship Id="rId71" Type="http://schemas.openxmlformats.org/officeDocument/2006/relationships/image" Target="../media/image77.png"/><Relationship Id="rId20" Type="http://schemas.openxmlformats.org/officeDocument/2006/relationships/image" Target="../media/image38.pdf"/><Relationship Id="rId21" Type="http://schemas.openxmlformats.org/officeDocument/2006/relationships/image" Target="../media/image39.png"/><Relationship Id="rId22" Type="http://schemas.openxmlformats.org/officeDocument/2006/relationships/image" Target="../media/image40.pdf"/><Relationship Id="rId23" Type="http://schemas.openxmlformats.org/officeDocument/2006/relationships/image" Target="../media/image41.png"/><Relationship Id="rId24" Type="http://schemas.openxmlformats.org/officeDocument/2006/relationships/image" Target="../media/image22.pdf"/><Relationship Id="rId25" Type="http://schemas.openxmlformats.org/officeDocument/2006/relationships/image" Target="../media/image23.png"/><Relationship Id="rId26" Type="http://schemas.openxmlformats.org/officeDocument/2006/relationships/image" Target="../media/image42.pdf"/><Relationship Id="rId27" Type="http://schemas.openxmlformats.org/officeDocument/2006/relationships/image" Target="../media/image43.png"/><Relationship Id="rId28" Type="http://schemas.openxmlformats.org/officeDocument/2006/relationships/image" Target="../media/image18.pdf"/><Relationship Id="rId29" Type="http://schemas.openxmlformats.org/officeDocument/2006/relationships/image" Target="../media/image19.png"/><Relationship Id="rId60" Type="http://schemas.openxmlformats.org/officeDocument/2006/relationships/image" Target="../media/image66.pdf"/><Relationship Id="rId61" Type="http://schemas.openxmlformats.org/officeDocument/2006/relationships/image" Target="../media/image67.png"/><Relationship Id="rId62" Type="http://schemas.openxmlformats.org/officeDocument/2006/relationships/image" Target="../media/image68.pdf"/><Relationship Id="rId10" Type="http://schemas.openxmlformats.org/officeDocument/2006/relationships/image" Target="../media/image32.pdf"/><Relationship Id="rId11" Type="http://schemas.openxmlformats.org/officeDocument/2006/relationships/image" Target="../media/image33.png"/><Relationship Id="rId12" Type="http://schemas.openxmlformats.org/officeDocument/2006/relationships/image" Target="../media/image34.pdf"/></Relationships>
</file>

<file path=ppt/slides/_rels/slide13.xml.rels><?xml version="1.0" encoding="UTF-8" standalone="yes"?>
<Relationships xmlns="http://schemas.openxmlformats.org/package/2006/relationships"><Relationship Id="rId13" Type="http://schemas.openxmlformats.org/officeDocument/2006/relationships/image" Target="../media/image35.png"/><Relationship Id="rId14" Type="http://schemas.openxmlformats.org/officeDocument/2006/relationships/image" Target="../media/image10.pdf"/><Relationship Id="rId15" Type="http://schemas.openxmlformats.org/officeDocument/2006/relationships/image" Target="../media/image11.png"/><Relationship Id="rId16" Type="http://schemas.openxmlformats.org/officeDocument/2006/relationships/image" Target="../media/image16.pdf"/><Relationship Id="rId17" Type="http://schemas.openxmlformats.org/officeDocument/2006/relationships/image" Target="../media/image17.png"/><Relationship Id="rId18" Type="http://schemas.openxmlformats.org/officeDocument/2006/relationships/image" Target="../media/image36.pdf"/><Relationship Id="rId19" Type="http://schemas.openxmlformats.org/officeDocument/2006/relationships/image" Target="../media/image37.png"/><Relationship Id="rId63" Type="http://schemas.openxmlformats.org/officeDocument/2006/relationships/image" Target="../media/image69.png"/><Relationship Id="rId64" Type="http://schemas.openxmlformats.org/officeDocument/2006/relationships/image" Target="../media/image70.pdf"/><Relationship Id="rId65" Type="http://schemas.openxmlformats.org/officeDocument/2006/relationships/image" Target="../media/image71.png"/><Relationship Id="rId66" Type="http://schemas.openxmlformats.org/officeDocument/2006/relationships/image" Target="../media/image72.pdf"/><Relationship Id="rId67" Type="http://schemas.openxmlformats.org/officeDocument/2006/relationships/image" Target="../media/image73.png"/><Relationship Id="rId68" Type="http://schemas.openxmlformats.org/officeDocument/2006/relationships/image" Target="../media/image74.pdf"/><Relationship Id="rId69" Type="http://schemas.openxmlformats.org/officeDocument/2006/relationships/image" Target="../media/image75.png"/><Relationship Id="rId50" Type="http://schemas.openxmlformats.org/officeDocument/2006/relationships/image" Target="../media/image56.pdf"/><Relationship Id="rId51" Type="http://schemas.openxmlformats.org/officeDocument/2006/relationships/image" Target="../media/image57.png"/><Relationship Id="rId52" Type="http://schemas.openxmlformats.org/officeDocument/2006/relationships/image" Target="../media/image58.pdf"/><Relationship Id="rId53" Type="http://schemas.openxmlformats.org/officeDocument/2006/relationships/image" Target="../media/image59.png"/><Relationship Id="rId54" Type="http://schemas.openxmlformats.org/officeDocument/2006/relationships/image" Target="../media/image60.pdf"/><Relationship Id="rId55" Type="http://schemas.openxmlformats.org/officeDocument/2006/relationships/image" Target="../media/image61.png"/><Relationship Id="rId56" Type="http://schemas.openxmlformats.org/officeDocument/2006/relationships/image" Target="../media/image62.pdf"/><Relationship Id="rId57" Type="http://schemas.openxmlformats.org/officeDocument/2006/relationships/image" Target="../media/image63.png"/><Relationship Id="rId58" Type="http://schemas.openxmlformats.org/officeDocument/2006/relationships/image" Target="../media/image64.pdf"/><Relationship Id="rId59" Type="http://schemas.openxmlformats.org/officeDocument/2006/relationships/image" Target="../media/image65.png"/><Relationship Id="rId40" Type="http://schemas.openxmlformats.org/officeDocument/2006/relationships/image" Target="../media/image28.pdf"/><Relationship Id="rId41" Type="http://schemas.openxmlformats.org/officeDocument/2006/relationships/image" Target="../media/image29.png"/><Relationship Id="rId42" Type="http://schemas.openxmlformats.org/officeDocument/2006/relationships/image" Target="../media/image48.pdf"/><Relationship Id="rId43" Type="http://schemas.openxmlformats.org/officeDocument/2006/relationships/image" Target="../media/image49.png"/><Relationship Id="rId44" Type="http://schemas.openxmlformats.org/officeDocument/2006/relationships/image" Target="../media/image50.pdf"/><Relationship Id="rId45" Type="http://schemas.openxmlformats.org/officeDocument/2006/relationships/image" Target="../media/image51.png"/><Relationship Id="rId46" Type="http://schemas.openxmlformats.org/officeDocument/2006/relationships/image" Target="../media/image52.pdf"/><Relationship Id="rId47" Type="http://schemas.openxmlformats.org/officeDocument/2006/relationships/image" Target="../media/image53.png"/><Relationship Id="rId48" Type="http://schemas.openxmlformats.org/officeDocument/2006/relationships/image" Target="../media/image54.pdf"/><Relationship Id="rId49"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image" Target="../media/image24.pdf"/><Relationship Id="rId3" Type="http://schemas.openxmlformats.org/officeDocument/2006/relationships/image" Target="../media/image25.png"/><Relationship Id="rId4" Type="http://schemas.openxmlformats.org/officeDocument/2006/relationships/image" Target="../media/image30.pdf"/><Relationship Id="rId5" Type="http://schemas.openxmlformats.org/officeDocument/2006/relationships/image" Target="../media/image31.png"/><Relationship Id="rId6" Type="http://schemas.openxmlformats.org/officeDocument/2006/relationships/image" Target="../media/image14.pdf"/><Relationship Id="rId7" Type="http://schemas.openxmlformats.org/officeDocument/2006/relationships/image" Target="../media/image15.png"/><Relationship Id="rId8" Type="http://schemas.openxmlformats.org/officeDocument/2006/relationships/image" Target="../media/image26.pdf"/><Relationship Id="rId9" Type="http://schemas.openxmlformats.org/officeDocument/2006/relationships/image" Target="../media/image27.png"/><Relationship Id="rId30" Type="http://schemas.openxmlformats.org/officeDocument/2006/relationships/image" Target="../media/image20.pdf"/><Relationship Id="rId31" Type="http://schemas.openxmlformats.org/officeDocument/2006/relationships/image" Target="../media/image21.png"/><Relationship Id="rId32" Type="http://schemas.openxmlformats.org/officeDocument/2006/relationships/image" Target="../media/image8.pdf"/><Relationship Id="rId33" Type="http://schemas.openxmlformats.org/officeDocument/2006/relationships/image" Target="../media/image9.png"/><Relationship Id="rId34" Type="http://schemas.openxmlformats.org/officeDocument/2006/relationships/image" Target="../media/image12.pdf"/><Relationship Id="rId35" Type="http://schemas.openxmlformats.org/officeDocument/2006/relationships/image" Target="../media/image13.png"/><Relationship Id="rId36" Type="http://schemas.openxmlformats.org/officeDocument/2006/relationships/image" Target="../media/image44.pdf"/><Relationship Id="rId37" Type="http://schemas.openxmlformats.org/officeDocument/2006/relationships/image" Target="../media/image45.png"/><Relationship Id="rId38" Type="http://schemas.openxmlformats.org/officeDocument/2006/relationships/image" Target="../media/image46.pdf"/><Relationship Id="rId39" Type="http://schemas.openxmlformats.org/officeDocument/2006/relationships/image" Target="../media/image47.png"/><Relationship Id="rId70" Type="http://schemas.openxmlformats.org/officeDocument/2006/relationships/image" Target="../media/image76.pdf"/><Relationship Id="rId71" Type="http://schemas.openxmlformats.org/officeDocument/2006/relationships/image" Target="../media/image77.png"/><Relationship Id="rId72" Type="http://schemas.openxmlformats.org/officeDocument/2006/relationships/image" Target="../media/image78.pdf"/><Relationship Id="rId20" Type="http://schemas.openxmlformats.org/officeDocument/2006/relationships/image" Target="../media/image38.pdf"/><Relationship Id="rId21" Type="http://schemas.openxmlformats.org/officeDocument/2006/relationships/image" Target="../media/image39.png"/><Relationship Id="rId22" Type="http://schemas.openxmlformats.org/officeDocument/2006/relationships/image" Target="../media/image40.pdf"/><Relationship Id="rId23" Type="http://schemas.openxmlformats.org/officeDocument/2006/relationships/image" Target="../media/image41.png"/><Relationship Id="rId24" Type="http://schemas.openxmlformats.org/officeDocument/2006/relationships/image" Target="../media/image22.pdf"/><Relationship Id="rId25" Type="http://schemas.openxmlformats.org/officeDocument/2006/relationships/image" Target="../media/image23.png"/><Relationship Id="rId26" Type="http://schemas.openxmlformats.org/officeDocument/2006/relationships/image" Target="../media/image42.pdf"/><Relationship Id="rId27" Type="http://schemas.openxmlformats.org/officeDocument/2006/relationships/image" Target="../media/image43.png"/><Relationship Id="rId28" Type="http://schemas.openxmlformats.org/officeDocument/2006/relationships/image" Target="../media/image18.pdf"/><Relationship Id="rId29" Type="http://schemas.openxmlformats.org/officeDocument/2006/relationships/image" Target="../media/image19.png"/><Relationship Id="rId73" Type="http://schemas.openxmlformats.org/officeDocument/2006/relationships/image" Target="../media/image79.png"/><Relationship Id="rId60" Type="http://schemas.openxmlformats.org/officeDocument/2006/relationships/image" Target="../media/image66.pdf"/><Relationship Id="rId61" Type="http://schemas.openxmlformats.org/officeDocument/2006/relationships/image" Target="../media/image67.png"/><Relationship Id="rId62" Type="http://schemas.openxmlformats.org/officeDocument/2006/relationships/image" Target="../media/image68.pdf"/><Relationship Id="rId10" Type="http://schemas.openxmlformats.org/officeDocument/2006/relationships/image" Target="../media/image32.pdf"/><Relationship Id="rId11" Type="http://schemas.openxmlformats.org/officeDocument/2006/relationships/image" Target="../media/image33.png"/><Relationship Id="rId12" Type="http://schemas.openxmlformats.org/officeDocument/2006/relationships/image" Target="../media/image34.pdf"/></Relationships>
</file>

<file path=ppt/slides/_rels/slide14.xml.rels><?xml version="1.0" encoding="UTF-8" standalone="yes"?>
<Relationships xmlns="http://schemas.openxmlformats.org/package/2006/relationships"><Relationship Id="rId13" Type="http://schemas.openxmlformats.org/officeDocument/2006/relationships/image" Target="../media/image35.png"/><Relationship Id="rId14" Type="http://schemas.openxmlformats.org/officeDocument/2006/relationships/image" Target="../media/image16.pdf"/><Relationship Id="rId15" Type="http://schemas.openxmlformats.org/officeDocument/2006/relationships/image" Target="../media/image17.png"/><Relationship Id="rId16" Type="http://schemas.openxmlformats.org/officeDocument/2006/relationships/image" Target="../media/image36.pdf"/><Relationship Id="rId17" Type="http://schemas.openxmlformats.org/officeDocument/2006/relationships/image" Target="../media/image37.png"/><Relationship Id="rId18" Type="http://schemas.openxmlformats.org/officeDocument/2006/relationships/image" Target="../media/image38.pdf"/><Relationship Id="rId19" Type="http://schemas.openxmlformats.org/officeDocument/2006/relationships/image" Target="../media/image39.png"/><Relationship Id="rId63" Type="http://schemas.openxmlformats.org/officeDocument/2006/relationships/image" Target="../media/image55.png"/><Relationship Id="rId64" Type="http://schemas.openxmlformats.org/officeDocument/2006/relationships/image" Target="../media/image56.pdf"/><Relationship Id="rId65" Type="http://schemas.openxmlformats.org/officeDocument/2006/relationships/image" Target="../media/image57.png"/><Relationship Id="rId66" Type="http://schemas.openxmlformats.org/officeDocument/2006/relationships/image" Target="../media/image58.pdf"/><Relationship Id="rId67" Type="http://schemas.openxmlformats.org/officeDocument/2006/relationships/image" Target="../media/image59.png"/><Relationship Id="rId68" Type="http://schemas.openxmlformats.org/officeDocument/2006/relationships/image" Target="../media/image66.pdf"/><Relationship Id="rId69" Type="http://schemas.openxmlformats.org/officeDocument/2006/relationships/image" Target="../media/image67.png"/><Relationship Id="rId50" Type="http://schemas.openxmlformats.org/officeDocument/2006/relationships/image" Target="../media/image60.pdf"/><Relationship Id="rId51" Type="http://schemas.openxmlformats.org/officeDocument/2006/relationships/image" Target="../media/image61.png"/><Relationship Id="rId52" Type="http://schemas.openxmlformats.org/officeDocument/2006/relationships/image" Target="../media/image10.pdf"/><Relationship Id="rId53" Type="http://schemas.openxmlformats.org/officeDocument/2006/relationships/image" Target="../media/image11.png"/><Relationship Id="rId54" Type="http://schemas.openxmlformats.org/officeDocument/2006/relationships/image" Target="../media/image22.pdf"/><Relationship Id="rId55" Type="http://schemas.openxmlformats.org/officeDocument/2006/relationships/image" Target="../media/image23.png"/><Relationship Id="rId56" Type="http://schemas.openxmlformats.org/officeDocument/2006/relationships/image" Target="../media/image8.pdf"/><Relationship Id="rId57" Type="http://schemas.openxmlformats.org/officeDocument/2006/relationships/image" Target="../media/image9.png"/><Relationship Id="rId58" Type="http://schemas.openxmlformats.org/officeDocument/2006/relationships/image" Target="../media/image44.pdf"/><Relationship Id="rId59" Type="http://schemas.openxmlformats.org/officeDocument/2006/relationships/image" Target="../media/image45.png"/><Relationship Id="rId40" Type="http://schemas.openxmlformats.org/officeDocument/2006/relationships/image" Target="../media/image64.pdf"/><Relationship Id="rId41" Type="http://schemas.openxmlformats.org/officeDocument/2006/relationships/image" Target="../media/image65.png"/><Relationship Id="rId42" Type="http://schemas.openxmlformats.org/officeDocument/2006/relationships/image" Target="../media/image68.pdf"/><Relationship Id="rId43" Type="http://schemas.openxmlformats.org/officeDocument/2006/relationships/image" Target="../media/image69.png"/><Relationship Id="rId44" Type="http://schemas.openxmlformats.org/officeDocument/2006/relationships/image" Target="../media/image72.pdf"/><Relationship Id="rId45" Type="http://schemas.openxmlformats.org/officeDocument/2006/relationships/image" Target="../media/image73.png"/><Relationship Id="rId46" Type="http://schemas.openxmlformats.org/officeDocument/2006/relationships/image" Target="../media/image74.pdf"/><Relationship Id="rId47" Type="http://schemas.openxmlformats.org/officeDocument/2006/relationships/image" Target="../media/image75.png"/><Relationship Id="rId48" Type="http://schemas.openxmlformats.org/officeDocument/2006/relationships/image" Target="../media/image76.pdf"/><Relationship Id="rId49"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image" Target="../media/image24.pdf"/><Relationship Id="rId3" Type="http://schemas.openxmlformats.org/officeDocument/2006/relationships/image" Target="../media/image25.png"/><Relationship Id="rId4" Type="http://schemas.openxmlformats.org/officeDocument/2006/relationships/image" Target="../media/image30.pdf"/><Relationship Id="rId5" Type="http://schemas.openxmlformats.org/officeDocument/2006/relationships/image" Target="../media/image31.png"/><Relationship Id="rId6" Type="http://schemas.openxmlformats.org/officeDocument/2006/relationships/image" Target="../media/image14.pdf"/><Relationship Id="rId7" Type="http://schemas.openxmlformats.org/officeDocument/2006/relationships/image" Target="../media/image15.png"/><Relationship Id="rId8" Type="http://schemas.openxmlformats.org/officeDocument/2006/relationships/image" Target="../media/image26.pdf"/><Relationship Id="rId9" Type="http://schemas.openxmlformats.org/officeDocument/2006/relationships/image" Target="../media/image27.png"/><Relationship Id="rId30" Type="http://schemas.openxmlformats.org/officeDocument/2006/relationships/image" Target="../media/image46.pdf"/><Relationship Id="rId31" Type="http://schemas.openxmlformats.org/officeDocument/2006/relationships/image" Target="../media/image47.png"/><Relationship Id="rId32" Type="http://schemas.openxmlformats.org/officeDocument/2006/relationships/image" Target="../media/image28.pdf"/><Relationship Id="rId33" Type="http://schemas.openxmlformats.org/officeDocument/2006/relationships/image" Target="../media/image29.png"/><Relationship Id="rId34" Type="http://schemas.openxmlformats.org/officeDocument/2006/relationships/image" Target="../media/image48.pdf"/><Relationship Id="rId35" Type="http://schemas.openxmlformats.org/officeDocument/2006/relationships/image" Target="../media/image49.png"/><Relationship Id="rId36" Type="http://schemas.openxmlformats.org/officeDocument/2006/relationships/image" Target="../media/image52.pdf"/><Relationship Id="rId37" Type="http://schemas.openxmlformats.org/officeDocument/2006/relationships/image" Target="../media/image53.png"/><Relationship Id="rId38" Type="http://schemas.openxmlformats.org/officeDocument/2006/relationships/image" Target="../media/image62.pdf"/><Relationship Id="rId39" Type="http://schemas.openxmlformats.org/officeDocument/2006/relationships/image" Target="../media/image63.png"/><Relationship Id="rId70" Type="http://schemas.openxmlformats.org/officeDocument/2006/relationships/image" Target="../media/image70.pdf"/><Relationship Id="rId71" Type="http://schemas.openxmlformats.org/officeDocument/2006/relationships/image" Target="../media/image71.png"/><Relationship Id="rId72" Type="http://schemas.openxmlformats.org/officeDocument/2006/relationships/image" Target="../media/image78.pdf"/><Relationship Id="rId20" Type="http://schemas.openxmlformats.org/officeDocument/2006/relationships/image" Target="../media/image40.pdf"/><Relationship Id="rId21" Type="http://schemas.openxmlformats.org/officeDocument/2006/relationships/image" Target="../media/image41.png"/><Relationship Id="rId22" Type="http://schemas.openxmlformats.org/officeDocument/2006/relationships/image" Target="../media/image42.pdf"/><Relationship Id="rId23" Type="http://schemas.openxmlformats.org/officeDocument/2006/relationships/image" Target="../media/image43.png"/><Relationship Id="rId24" Type="http://schemas.openxmlformats.org/officeDocument/2006/relationships/image" Target="../media/image18.pdf"/><Relationship Id="rId25" Type="http://schemas.openxmlformats.org/officeDocument/2006/relationships/image" Target="../media/image19.png"/><Relationship Id="rId26" Type="http://schemas.openxmlformats.org/officeDocument/2006/relationships/image" Target="../media/image20.pdf"/><Relationship Id="rId27" Type="http://schemas.openxmlformats.org/officeDocument/2006/relationships/image" Target="../media/image21.png"/><Relationship Id="rId28" Type="http://schemas.openxmlformats.org/officeDocument/2006/relationships/image" Target="../media/image12.pdf"/><Relationship Id="rId29" Type="http://schemas.openxmlformats.org/officeDocument/2006/relationships/image" Target="../media/image13.png"/><Relationship Id="rId73" Type="http://schemas.openxmlformats.org/officeDocument/2006/relationships/image" Target="../media/image79.png"/><Relationship Id="rId60" Type="http://schemas.openxmlformats.org/officeDocument/2006/relationships/image" Target="../media/image50.pdf"/><Relationship Id="rId61" Type="http://schemas.openxmlformats.org/officeDocument/2006/relationships/image" Target="../media/image51.png"/><Relationship Id="rId62" Type="http://schemas.openxmlformats.org/officeDocument/2006/relationships/image" Target="../media/image54.pdf"/><Relationship Id="rId10" Type="http://schemas.openxmlformats.org/officeDocument/2006/relationships/image" Target="../media/image32.pdf"/><Relationship Id="rId11" Type="http://schemas.openxmlformats.org/officeDocument/2006/relationships/image" Target="../media/image33.png"/><Relationship Id="rId12" Type="http://schemas.openxmlformats.org/officeDocument/2006/relationships/image" Target="../media/image34.pdf"/></Relationships>
</file>

<file path=ppt/slides/_rels/slide15.xml.rels><?xml version="1.0" encoding="UTF-8" standalone="yes"?>
<Relationships xmlns="http://schemas.openxmlformats.org/package/2006/relationships"><Relationship Id="rId13" Type="http://schemas.openxmlformats.org/officeDocument/2006/relationships/image" Target="../media/image35.png"/><Relationship Id="rId14" Type="http://schemas.openxmlformats.org/officeDocument/2006/relationships/image" Target="../media/image16.pdf"/><Relationship Id="rId15" Type="http://schemas.openxmlformats.org/officeDocument/2006/relationships/image" Target="../media/image17.png"/><Relationship Id="rId16" Type="http://schemas.openxmlformats.org/officeDocument/2006/relationships/image" Target="../media/image36.pdf"/><Relationship Id="rId17" Type="http://schemas.openxmlformats.org/officeDocument/2006/relationships/image" Target="../media/image37.png"/><Relationship Id="rId18" Type="http://schemas.openxmlformats.org/officeDocument/2006/relationships/image" Target="../media/image38.pdf"/><Relationship Id="rId19" Type="http://schemas.openxmlformats.org/officeDocument/2006/relationships/image" Target="../media/image39.png"/><Relationship Id="rId63" Type="http://schemas.openxmlformats.org/officeDocument/2006/relationships/image" Target="../media/image55.png"/><Relationship Id="rId64" Type="http://schemas.openxmlformats.org/officeDocument/2006/relationships/image" Target="../media/image56.pdf"/><Relationship Id="rId65" Type="http://schemas.openxmlformats.org/officeDocument/2006/relationships/image" Target="../media/image57.png"/><Relationship Id="rId66" Type="http://schemas.openxmlformats.org/officeDocument/2006/relationships/image" Target="../media/image58.pdf"/><Relationship Id="rId67" Type="http://schemas.openxmlformats.org/officeDocument/2006/relationships/image" Target="../media/image59.png"/><Relationship Id="rId68" Type="http://schemas.openxmlformats.org/officeDocument/2006/relationships/image" Target="../media/image66.pdf"/><Relationship Id="rId69" Type="http://schemas.openxmlformats.org/officeDocument/2006/relationships/image" Target="../media/image67.png"/><Relationship Id="rId50" Type="http://schemas.openxmlformats.org/officeDocument/2006/relationships/image" Target="../media/image60.pdf"/><Relationship Id="rId51" Type="http://schemas.openxmlformats.org/officeDocument/2006/relationships/image" Target="../media/image61.png"/><Relationship Id="rId52" Type="http://schemas.openxmlformats.org/officeDocument/2006/relationships/image" Target="../media/image10.pdf"/><Relationship Id="rId53" Type="http://schemas.openxmlformats.org/officeDocument/2006/relationships/image" Target="../media/image11.png"/><Relationship Id="rId54" Type="http://schemas.openxmlformats.org/officeDocument/2006/relationships/image" Target="../media/image22.pdf"/><Relationship Id="rId55" Type="http://schemas.openxmlformats.org/officeDocument/2006/relationships/image" Target="../media/image23.png"/><Relationship Id="rId56" Type="http://schemas.openxmlformats.org/officeDocument/2006/relationships/image" Target="../media/image8.pdf"/><Relationship Id="rId57" Type="http://schemas.openxmlformats.org/officeDocument/2006/relationships/image" Target="../media/image9.png"/><Relationship Id="rId58" Type="http://schemas.openxmlformats.org/officeDocument/2006/relationships/image" Target="../media/image44.pdf"/><Relationship Id="rId59" Type="http://schemas.openxmlformats.org/officeDocument/2006/relationships/image" Target="../media/image45.png"/><Relationship Id="rId40" Type="http://schemas.openxmlformats.org/officeDocument/2006/relationships/image" Target="../media/image64.pdf"/><Relationship Id="rId41" Type="http://schemas.openxmlformats.org/officeDocument/2006/relationships/image" Target="../media/image65.png"/><Relationship Id="rId42" Type="http://schemas.openxmlformats.org/officeDocument/2006/relationships/image" Target="../media/image68.pdf"/><Relationship Id="rId43" Type="http://schemas.openxmlformats.org/officeDocument/2006/relationships/image" Target="../media/image69.png"/><Relationship Id="rId44" Type="http://schemas.openxmlformats.org/officeDocument/2006/relationships/image" Target="../media/image72.pdf"/><Relationship Id="rId45" Type="http://schemas.openxmlformats.org/officeDocument/2006/relationships/image" Target="../media/image73.png"/><Relationship Id="rId46" Type="http://schemas.openxmlformats.org/officeDocument/2006/relationships/image" Target="../media/image74.pdf"/><Relationship Id="rId47" Type="http://schemas.openxmlformats.org/officeDocument/2006/relationships/image" Target="../media/image75.png"/><Relationship Id="rId48" Type="http://schemas.openxmlformats.org/officeDocument/2006/relationships/image" Target="../media/image76.pdf"/><Relationship Id="rId49"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image" Target="../media/image24.pdf"/><Relationship Id="rId3" Type="http://schemas.openxmlformats.org/officeDocument/2006/relationships/image" Target="../media/image25.png"/><Relationship Id="rId4" Type="http://schemas.openxmlformats.org/officeDocument/2006/relationships/image" Target="../media/image30.pdf"/><Relationship Id="rId5" Type="http://schemas.openxmlformats.org/officeDocument/2006/relationships/image" Target="../media/image31.png"/><Relationship Id="rId6" Type="http://schemas.openxmlformats.org/officeDocument/2006/relationships/image" Target="../media/image14.pdf"/><Relationship Id="rId7" Type="http://schemas.openxmlformats.org/officeDocument/2006/relationships/image" Target="../media/image15.png"/><Relationship Id="rId8" Type="http://schemas.openxmlformats.org/officeDocument/2006/relationships/image" Target="../media/image26.pdf"/><Relationship Id="rId9" Type="http://schemas.openxmlformats.org/officeDocument/2006/relationships/image" Target="../media/image27.png"/><Relationship Id="rId30" Type="http://schemas.openxmlformats.org/officeDocument/2006/relationships/image" Target="../media/image46.pdf"/><Relationship Id="rId31" Type="http://schemas.openxmlformats.org/officeDocument/2006/relationships/image" Target="../media/image47.png"/><Relationship Id="rId32" Type="http://schemas.openxmlformats.org/officeDocument/2006/relationships/image" Target="../media/image28.pdf"/><Relationship Id="rId33" Type="http://schemas.openxmlformats.org/officeDocument/2006/relationships/image" Target="../media/image29.png"/><Relationship Id="rId34" Type="http://schemas.openxmlformats.org/officeDocument/2006/relationships/image" Target="../media/image48.pdf"/><Relationship Id="rId35" Type="http://schemas.openxmlformats.org/officeDocument/2006/relationships/image" Target="../media/image49.png"/><Relationship Id="rId36" Type="http://schemas.openxmlformats.org/officeDocument/2006/relationships/image" Target="../media/image52.pdf"/><Relationship Id="rId37" Type="http://schemas.openxmlformats.org/officeDocument/2006/relationships/image" Target="../media/image53.png"/><Relationship Id="rId38" Type="http://schemas.openxmlformats.org/officeDocument/2006/relationships/image" Target="../media/image62.pdf"/><Relationship Id="rId39" Type="http://schemas.openxmlformats.org/officeDocument/2006/relationships/image" Target="../media/image63.png"/><Relationship Id="rId70" Type="http://schemas.openxmlformats.org/officeDocument/2006/relationships/image" Target="../media/image70.pdf"/><Relationship Id="rId71" Type="http://schemas.openxmlformats.org/officeDocument/2006/relationships/image" Target="../media/image71.png"/><Relationship Id="rId72" Type="http://schemas.openxmlformats.org/officeDocument/2006/relationships/image" Target="../media/image78.pdf"/><Relationship Id="rId20" Type="http://schemas.openxmlformats.org/officeDocument/2006/relationships/image" Target="../media/image40.pdf"/><Relationship Id="rId21" Type="http://schemas.openxmlformats.org/officeDocument/2006/relationships/image" Target="../media/image41.png"/><Relationship Id="rId22" Type="http://schemas.openxmlformats.org/officeDocument/2006/relationships/image" Target="../media/image42.pdf"/><Relationship Id="rId23" Type="http://schemas.openxmlformats.org/officeDocument/2006/relationships/image" Target="../media/image43.png"/><Relationship Id="rId24" Type="http://schemas.openxmlformats.org/officeDocument/2006/relationships/image" Target="../media/image18.pdf"/><Relationship Id="rId25" Type="http://schemas.openxmlformats.org/officeDocument/2006/relationships/image" Target="../media/image19.png"/><Relationship Id="rId26" Type="http://schemas.openxmlformats.org/officeDocument/2006/relationships/image" Target="../media/image20.pdf"/><Relationship Id="rId27" Type="http://schemas.openxmlformats.org/officeDocument/2006/relationships/image" Target="../media/image21.png"/><Relationship Id="rId28" Type="http://schemas.openxmlformats.org/officeDocument/2006/relationships/image" Target="../media/image12.pdf"/><Relationship Id="rId29" Type="http://schemas.openxmlformats.org/officeDocument/2006/relationships/image" Target="../media/image13.png"/><Relationship Id="rId73" Type="http://schemas.openxmlformats.org/officeDocument/2006/relationships/image" Target="../media/image79.png"/><Relationship Id="rId60" Type="http://schemas.openxmlformats.org/officeDocument/2006/relationships/image" Target="../media/image50.pdf"/><Relationship Id="rId61" Type="http://schemas.openxmlformats.org/officeDocument/2006/relationships/image" Target="../media/image51.png"/><Relationship Id="rId62" Type="http://schemas.openxmlformats.org/officeDocument/2006/relationships/image" Target="../media/image54.pdf"/><Relationship Id="rId10" Type="http://schemas.openxmlformats.org/officeDocument/2006/relationships/image" Target="../media/image32.pdf"/><Relationship Id="rId11" Type="http://schemas.openxmlformats.org/officeDocument/2006/relationships/image" Target="../media/image33.png"/><Relationship Id="rId12" Type="http://schemas.openxmlformats.org/officeDocument/2006/relationships/image" Target="../media/image34.pd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youtube.com/watch?v=L0xdJQsm8uw&amp;feature=g-upl&amp;context=G25622c6AUAAAAAAACA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youtube.com/watch?v=L0xdJQsm8uw&amp;feature=g-upl&amp;context=G25622c6AUAAAAAAACA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sakkyndig.com/psykologi/artvit/hare1996.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jpeg"/><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sakkyndig.com/psykologi/artvit/huseby2011.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sakkyndig.com/psykologi/artvit/rosenqvist2011.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sakkyndig.com/psykologi/artikler/overt_covert_narsissisme.pdf" TargetMode="External"/><Relationship Id="rId3" Type="http://schemas.openxmlformats.org/officeDocument/2006/relationships/image" Target="../media/image8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youtube.com/watch?v=0Gg5RX-NWpQ" TargetMode="External"/><Relationship Id="rId3" Type="http://schemas.openxmlformats.org/officeDocument/2006/relationships/hyperlink" Target="http://www.vg.no/nyheter/innenriks/oslobomben/artikkel.php?artid=1007615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hyperlink" Target="http://no.wikipedia.org/wiki/Arfan_Qadeer_Bhatt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df"/><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8.pdf"/></Relationships>
</file>

<file path=ppt/slides/_rels/slide5.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df"/><Relationship Id="rId13" Type="http://schemas.openxmlformats.org/officeDocument/2006/relationships/image" Target="../media/image19.png"/><Relationship Id="rId14" Type="http://schemas.openxmlformats.org/officeDocument/2006/relationships/image" Target="../media/image20.pdf"/><Relationship Id="rId15" Type="http://schemas.openxmlformats.org/officeDocument/2006/relationships/image" Target="../media/image21.png"/><Relationship Id="rId16" Type="http://schemas.openxmlformats.org/officeDocument/2006/relationships/image" Target="../media/image22.pdf"/><Relationship Id="rId17" Type="http://schemas.openxmlformats.org/officeDocument/2006/relationships/image" Target="../media/image23.png"/><Relationship Id="rId18" Type="http://schemas.openxmlformats.org/officeDocument/2006/relationships/image" Target="../media/image24.pdf"/><Relationship Id="rId19"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8.pdf"/><Relationship Id="rId3" Type="http://schemas.openxmlformats.org/officeDocument/2006/relationships/image" Target="../media/image9.png"/><Relationship Id="rId4" Type="http://schemas.openxmlformats.org/officeDocument/2006/relationships/image" Target="../media/image10.pdf"/><Relationship Id="rId5" Type="http://schemas.openxmlformats.org/officeDocument/2006/relationships/image" Target="../media/image11.png"/><Relationship Id="rId6" Type="http://schemas.openxmlformats.org/officeDocument/2006/relationships/image" Target="../media/image12.pdf"/><Relationship Id="rId7" Type="http://schemas.openxmlformats.org/officeDocument/2006/relationships/image" Target="../media/image13.png"/><Relationship Id="rId8" Type="http://schemas.openxmlformats.org/officeDocument/2006/relationships/image" Target="../media/image14.pdf"/><Relationship Id="rId9" Type="http://schemas.openxmlformats.org/officeDocument/2006/relationships/image" Target="../media/image15.png"/><Relationship Id="rId10" Type="http://schemas.openxmlformats.org/officeDocument/2006/relationships/image" Target="../media/image16.pd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0"/>
            <a:ext cx="7772400" cy="1253469"/>
          </a:xfrm>
        </p:spPr>
        <p:txBody>
          <a:bodyPr>
            <a:normAutofit/>
          </a:bodyPr>
          <a:lstStyle/>
          <a:p>
            <a:r>
              <a:rPr lang="nn-NO" b="1" i="1"/>
              <a:t>Hva er et diagnosesystem?</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pPr/>
              <a:t>1</a:t>
            </a:fld>
            <a:endParaRPr lang="nb-NO"/>
          </a:p>
        </p:txBody>
      </p:sp>
      <p:sp>
        <p:nvSpPr>
          <p:cNvPr id="4" name="TekstSylinder 3"/>
          <p:cNvSpPr txBox="1"/>
          <p:nvPr/>
        </p:nvSpPr>
        <p:spPr>
          <a:xfrm>
            <a:off x="798757" y="1364562"/>
            <a:ext cx="7659443" cy="369332"/>
          </a:xfrm>
          <a:prstGeom prst="rect">
            <a:avLst/>
          </a:prstGeom>
          <a:noFill/>
        </p:spPr>
        <p:txBody>
          <a:bodyPr wrap="square" rtlCol="0">
            <a:spAutoFit/>
          </a:bodyPr>
          <a:lstStyle/>
          <a:p>
            <a:pPr algn="ctr"/>
            <a:r>
              <a:rPr lang="nn-NO" i="1"/>
              <a:t>Enkelt forklart er det et system for beskrivelse av menneskelige adferdstrekk.</a:t>
            </a:r>
          </a:p>
        </p:txBody>
      </p:sp>
      <p:sp>
        <p:nvSpPr>
          <p:cNvPr id="8" name="TekstSylinder 7"/>
          <p:cNvSpPr txBox="1"/>
          <p:nvPr/>
        </p:nvSpPr>
        <p:spPr>
          <a:xfrm>
            <a:off x="1180805" y="5586909"/>
            <a:ext cx="6772886" cy="738664"/>
          </a:xfrm>
          <a:prstGeom prst="rect">
            <a:avLst/>
          </a:prstGeom>
          <a:noFill/>
        </p:spPr>
        <p:txBody>
          <a:bodyPr wrap="square" rtlCol="0">
            <a:spAutoFit/>
          </a:bodyPr>
          <a:lstStyle/>
          <a:p>
            <a:pPr algn="ctr"/>
            <a:r>
              <a:rPr lang="nb-NO" sz="2000">
                <a:solidFill>
                  <a:srgbClr val="000000"/>
                </a:solidFill>
              </a:rPr>
              <a:t>Rune Fardal </a:t>
            </a:r>
            <a:endParaRPr lang="nb-NO" sz="1200">
              <a:solidFill>
                <a:srgbClr val="000000"/>
              </a:solidFill>
            </a:endParaRPr>
          </a:p>
          <a:p>
            <a:pPr algn="ctr"/>
            <a:r>
              <a:rPr lang="nb-NO" sz="1200">
                <a:solidFill>
                  <a:srgbClr val="000000"/>
                </a:solidFill>
              </a:rPr>
              <a:t>Studerer personlighetsforstyrrelser med hovedvekt på narsissistisk problematikk </a:t>
            </a:r>
          </a:p>
          <a:p>
            <a:pPr algn="ctr"/>
            <a:r>
              <a:rPr lang="nb-NO" sz="1000">
                <a:solidFill>
                  <a:srgbClr val="000000"/>
                </a:solidFill>
              </a:rPr>
              <a:t>20 Januar,  2012     Oppdatert 21.1.2012</a:t>
            </a:r>
          </a:p>
        </p:txBody>
      </p:sp>
      <p:sp>
        <p:nvSpPr>
          <p:cNvPr id="10" name="Plassholder for bunntekst 9"/>
          <p:cNvSpPr>
            <a:spLocks noGrp="1"/>
          </p:cNvSpPr>
          <p:nvPr>
            <p:ph type="ftr" sz="quarter" idx="11"/>
          </p:nvPr>
        </p:nvSpPr>
        <p:spPr/>
        <p:txBody>
          <a:bodyPr/>
          <a:lstStyle/>
          <a:p>
            <a:r>
              <a:rPr lang="nb-NO"/>
              <a:t>Copyright - Rune Fardal - 2011</a:t>
            </a:r>
          </a:p>
        </p:txBody>
      </p:sp>
      <p:pic>
        <p:nvPicPr>
          <p:cNvPr id="9" name="Bilde 8" descr="rufa2.gif"/>
          <p:cNvPicPr>
            <a:picLocks noChangeAspect="1"/>
          </p:cNvPicPr>
          <p:nvPr/>
        </p:nvPicPr>
        <p:blipFill>
          <a:blip r:embed="rId2"/>
          <a:stretch>
            <a:fillRect/>
          </a:stretch>
        </p:blipFill>
        <p:spPr>
          <a:xfrm>
            <a:off x="3612362" y="3036693"/>
            <a:ext cx="1861562" cy="2168720"/>
          </a:xfrm>
          <a:prstGeom prst="rect">
            <a:avLst/>
          </a:prstGeom>
        </p:spPr>
      </p:pic>
    </p:spTree>
  </p:cSld>
  <p:clrMapOvr>
    <a:masterClrMapping/>
  </p:clrMapOvr>
  <p:transition advClick="0" advTm="1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225778"/>
            <a:ext cx="7772400" cy="1396594"/>
          </a:xfrm>
        </p:spPr>
        <p:txBody>
          <a:bodyPr>
            <a:normAutofit fontScale="90000"/>
          </a:bodyPr>
          <a:lstStyle/>
          <a:p>
            <a:r>
              <a:rPr lang="nn-NO"/>
              <a:t>Det betyr at for å få </a:t>
            </a:r>
            <a:br>
              <a:rPr lang="nn-NO"/>
            </a:br>
            <a:r>
              <a:rPr lang="nn-NO"/>
              <a:t>en diagnose, må man:</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10</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sp>
        <p:nvSpPr>
          <p:cNvPr id="8" name="TekstSylinder 7"/>
          <p:cNvSpPr txBox="1"/>
          <p:nvPr/>
        </p:nvSpPr>
        <p:spPr>
          <a:xfrm>
            <a:off x="1193726" y="1889058"/>
            <a:ext cx="7188274" cy="2677656"/>
          </a:xfrm>
          <a:prstGeom prst="rect">
            <a:avLst/>
          </a:prstGeom>
          <a:noFill/>
        </p:spPr>
        <p:txBody>
          <a:bodyPr wrap="square" rtlCol="0">
            <a:spAutoFit/>
          </a:bodyPr>
          <a:lstStyle/>
          <a:p>
            <a:endParaRPr lang="nn-NO" sz="2400"/>
          </a:p>
          <a:p>
            <a:pPr marL="342900" indent="-342900">
              <a:buAutoNum type="arabicPeriod"/>
            </a:pPr>
            <a:r>
              <a:rPr lang="nn-NO" sz="2400"/>
              <a:t>Først tilfredstille  de </a:t>
            </a:r>
            <a:r>
              <a:rPr lang="nn-NO" sz="2400" u="sng"/>
              <a:t>generelle</a:t>
            </a:r>
            <a:r>
              <a:rPr lang="nn-NO" sz="2400"/>
              <a:t> kriterier for en personlighetsforstyrrelse </a:t>
            </a:r>
          </a:p>
          <a:p>
            <a:pPr marL="342900" indent="-342900">
              <a:buAutoNum type="arabicPeriod"/>
            </a:pPr>
            <a:endParaRPr lang="nn-NO" sz="2400"/>
          </a:p>
          <a:p>
            <a:pPr marL="342900" indent="-342900">
              <a:buAutoNum type="arabicPeriod"/>
            </a:pPr>
            <a:r>
              <a:rPr lang="nn-NO" sz="2400"/>
              <a:t>Tilfredstille de </a:t>
            </a:r>
            <a:r>
              <a:rPr lang="nn-NO" sz="2400" u="sng"/>
              <a:t>spesifikke</a:t>
            </a:r>
            <a:r>
              <a:rPr lang="nn-NO" sz="2400"/>
              <a:t> kriterier for en  personlighetsforstyrrelse</a:t>
            </a:r>
          </a:p>
          <a:p>
            <a:pPr marL="342900" indent="-342900">
              <a:buAutoNum type="arabicPeriod"/>
            </a:pPr>
            <a:endParaRPr lang="nn-NO" sz="2400"/>
          </a:p>
        </p:txBody>
      </p:sp>
    </p:spTree>
  </p:cSld>
  <p:clrMapOvr>
    <a:masterClrMapping/>
  </p:clrMapOvr>
  <p:transition advClick="0" advTm="10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417947"/>
            <a:ext cx="7772400" cy="1196937"/>
          </a:xfrm>
        </p:spPr>
        <p:txBody>
          <a:bodyPr>
            <a:normAutofit fontScale="90000"/>
          </a:bodyPr>
          <a:lstStyle/>
          <a:p>
            <a:r>
              <a:rPr lang="nn-NO"/>
              <a:t>Et diagnosesystem består av en rekke  adferdstrekk </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11</a:t>
            </a:fld>
            <a:endParaRPr lang="nb-NO">
              <a:solidFill>
                <a:prstClr val="black">
                  <a:tint val="75000"/>
                </a:prstClr>
              </a:solidFill>
            </a:endParaRPr>
          </a:p>
        </p:txBody>
      </p:sp>
      <p:sp>
        <p:nvSpPr>
          <p:cNvPr id="4" name="TekstSylinder 3"/>
          <p:cNvSpPr txBox="1"/>
          <p:nvPr/>
        </p:nvSpPr>
        <p:spPr>
          <a:xfrm>
            <a:off x="1940134" y="2109033"/>
            <a:ext cx="6332147" cy="3416320"/>
          </a:xfrm>
          <a:prstGeom prst="rect">
            <a:avLst/>
          </a:prstGeom>
          <a:noFill/>
        </p:spPr>
        <p:txBody>
          <a:bodyPr wrap="square" rtlCol="0">
            <a:spAutoFit/>
          </a:bodyPr>
          <a:lstStyle/>
          <a:p>
            <a:pPr algn="just"/>
            <a:r>
              <a:rPr lang="nn-NO" u="sng">
                <a:solidFill>
                  <a:prstClr val="black"/>
                </a:solidFill>
              </a:rPr>
              <a:t>Over så vi beskrevet 2 slike trekk:</a:t>
            </a:r>
          </a:p>
          <a:p>
            <a:pPr marL="342900" indent="-342900"/>
            <a:r>
              <a:rPr lang="nn-NO"/>
              <a:t>- a grandiose sense of self importance</a:t>
            </a:r>
          </a:p>
          <a:p>
            <a:pPr>
              <a:buFontTx/>
              <a:buChar char="-"/>
            </a:pPr>
            <a:r>
              <a:rPr lang="nn-NO"/>
              <a:t> frantic efforts to avoid real or imagined abandonment</a:t>
            </a:r>
          </a:p>
          <a:p>
            <a:pPr>
              <a:buFontTx/>
              <a:buChar char="-"/>
            </a:pPr>
            <a:endParaRPr lang="nn-NO">
              <a:solidFill>
                <a:prstClr val="black"/>
              </a:solidFill>
            </a:endParaRPr>
          </a:p>
          <a:p>
            <a:r>
              <a:rPr lang="nn-NO" u="sng">
                <a:solidFill>
                  <a:prstClr val="black"/>
                </a:solidFill>
              </a:rPr>
              <a:t>Andre  adferdstrekk er for eksempel:</a:t>
            </a:r>
          </a:p>
          <a:p>
            <a:pPr>
              <a:buFontTx/>
              <a:buChar char="-"/>
            </a:pPr>
            <a:r>
              <a:rPr lang="nn-NO">
                <a:solidFill>
                  <a:prstClr val="black"/>
                </a:solidFill>
              </a:rPr>
              <a:t> take pleasure in few if any activities</a:t>
            </a:r>
          </a:p>
          <a:p>
            <a:pPr>
              <a:buFontTx/>
              <a:buChar char="-"/>
            </a:pPr>
            <a:r>
              <a:rPr lang="nn-NO">
                <a:solidFill>
                  <a:prstClr val="black"/>
                </a:solidFill>
              </a:rPr>
              <a:t> inapropriate or constricted affect</a:t>
            </a:r>
          </a:p>
          <a:p>
            <a:pPr>
              <a:buFontTx/>
              <a:buChar char="-"/>
            </a:pPr>
            <a:r>
              <a:rPr lang="nn-NO">
                <a:solidFill>
                  <a:prstClr val="black"/>
                </a:solidFill>
              </a:rPr>
              <a:t> deceitfulness, as indicated by repeated lying, use of aliases, or</a:t>
            </a:r>
          </a:p>
          <a:p>
            <a:r>
              <a:rPr lang="nn-NO">
                <a:solidFill>
                  <a:prstClr val="black"/>
                </a:solidFill>
              </a:rPr>
              <a:t>conning others for personal profit or pleasure</a:t>
            </a:r>
          </a:p>
          <a:p>
            <a:pPr>
              <a:buFontTx/>
              <a:buChar char="-"/>
            </a:pPr>
            <a:r>
              <a:rPr lang="nn-NO">
                <a:solidFill>
                  <a:prstClr val="black"/>
                </a:solidFill>
              </a:rPr>
              <a:t> displays rapid shifting and shallow expression of emotion</a:t>
            </a:r>
          </a:p>
          <a:p>
            <a:pPr>
              <a:buFontTx/>
              <a:buChar char="-"/>
            </a:pPr>
            <a:r>
              <a:rPr lang="nn-NO">
                <a:solidFill>
                  <a:prstClr val="black"/>
                </a:solidFill>
              </a:rPr>
              <a:t> suspects, without sufficient basis, that others are exploiting, harming, or deceiving him or her</a:t>
            </a: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pic>
        <p:nvPicPr>
          <p:cNvPr id="21510" name="Picture 6"/>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527272" y="3902251"/>
            <a:ext cx="169555" cy="145199"/>
          </a:xfrm>
          <a:prstGeom prst="rect">
            <a:avLst/>
          </a:prstGeom>
          <a:noFill/>
          <a:ln w="9525">
            <a:noFill/>
            <a:miter lim="800000"/>
            <a:headEnd/>
            <a:tailEnd/>
          </a:ln>
          <a:effectLst/>
        </p:spPr>
      </p:pic>
      <p:pic>
        <p:nvPicPr>
          <p:cNvPr id="21511" name="Picture 7"/>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1350902" y="3613029"/>
            <a:ext cx="530225" cy="127000"/>
          </a:xfrm>
          <a:prstGeom prst="rect">
            <a:avLst/>
          </a:prstGeom>
          <a:noFill/>
          <a:ln w="9525">
            <a:noFill/>
            <a:miter lim="800000"/>
            <a:headEnd/>
            <a:tailEnd/>
          </a:ln>
          <a:effectLst/>
        </p:spPr>
      </p:pic>
      <p:pic>
        <p:nvPicPr>
          <p:cNvPr id="21514" name="Picture 10"/>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1475814" y="2794333"/>
            <a:ext cx="264298" cy="247650"/>
          </a:xfrm>
          <a:prstGeom prst="rect">
            <a:avLst/>
          </a:prstGeom>
          <a:noFill/>
          <a:ln w="9525">
            <a:noFill/>
            <a:miter lim="800000"/>
            <a:headEnd/>
            <a:tailEnd/>
          </a:ln>
          <a:effectLst/>
        </p:spPr>
      </p:pic>
      <p:pic>
        <p:nvPicPr>
          <p:cNvPr id="21519" name="Picture 15"/>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1434579" y="4154661"/>
            <a:ext cx="392797" cy="233606"/>
          </a:xfrm>
          <a:prstGeom prst="rect">
            <a:avLst/>
          </a:prstGeom>
          <a:noFill/>
          <a:ln w="9525">
            <a:noFill/>
            <a:miter lim="800000"/>
            <a:headEnd/>
            <a:tailEnd/>
          </a:ln>
          <a:effectLst/>
        </p:spPr>
      </p:pic>
      <p:pic>
        <p:nvPicPr>
          <p:cNvPr id="21523" name="Picture 19"/>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1527271" y="2456097"/>
            <a:ext cx="169555" cy="222934"/>
          </a:xfrm>
          <a:prstGeom prst="rect">
            <a:avLst/>
          </a:prstGeom>
          <a:noFill/>
          <a:ln w="9525">
            <a:noFill/>
            <a:miter lim="800000"/>
            <a:headEnd/>
            <a:tailEnd/>
          </a:ln>
          <a:effectLst/>
        </p:spPr>
      </p:pic>
      <p:pic>
        <p:nvPicPr>
          <p:cNvPr id="21524" name="Picture 20"/>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1488668" y="5003789"/>
            <a:ext cx="311150" cy="235440"/>
          </a:xfrm>
          <a:prstGeom prst="rect">
            <a:avLst/>
          </a:prstGeom>
          <a:noFill/>
          <a:ln w="9525">
            <a:noFill/>
            <a:miter lim="800000"/>
            <a:headEnd/>
            <a:tailEnd/>
          </a:ln>
          <a:effectLst/>
        </p:spPr>
      </p:pic>
      <p:pic>
        <p:nvPicPr>
          <p:cNvPr id="21527" name="Picture 23"/>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1488668" y="4704872"/>
            <a:ext cx="234950" cy="201200"/>
          </a:xfrm>
          <a:prstGeom prst="rect">
            <a:avLst/>
          </a:prstGeom>
          <a:noFill/>
          <a:ln w="9525">
            <a:noFill/>
            <a:miter lim="800000"/>
            <a:headEnd/>
            <a:tailEnd/>
          </a:ln>
          <a:effectLst/>
        </p:spPr>
      </p:pic>
    </p:spTree>
  </p:cSld>
  <p:clrMapOvr>
    <a:masterClrMapping/>
  </p:clrMapOvr>
  <p:transition advClick="0" advTm="1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417947"/>
            <a:ext cx="7772400" cy="1610693"/>
          </a:xfrm>
        </p:spPr>
        <p:txBody>
          <a:bodyPr>
            <a:normAutofit/>
          </a:bodyPr>
          <a:lstStyle/>
          <a:p>
            <a:r>
              <a:rPr lang="nn-NO"/>
              <a:t>Om vi lar hver av disse figurer </a:t>
            </a:r>
            <a:br>
              <a:rPr lang="nn-NO"/>
            </a:br>
            <a:r>
              <a:rPr lang="nn-NO"/>
              <a:t>representere et adferdstrekk….</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12</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pic>
        <p:nvPicPr>
          <p:cNvPr id="21508" name="Picture 4"/>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510533" y="3993325"/>
            <a:ext cx="337317" cy="100838"/>
          </a:xfrm>
          <a:prstGeom prst="rect">
            <a:avLst/>
          </a:prstGeom>
          <a:noFill/>
          <a:ln w="9525">
            <a:noFill/>
            <a:miter lim="800000"/>
            <a:headEnd/>
            <a:tailEnd/>
          </a:ln>
          <a:effectLst/>
        </p:spPr>
      </p:pic>
      <p:pic>
        <p:nvPicPr>
          <p:cNvPr id="21509" name="Picture 5"/>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3521521" y="3991117"/>
            <a:ext cx="348803" cy="166546"/>
          </a:xfrm>
          <a:prstGeom prst="rect">
            <a:avLst/>
          </a:prstGeom>
          <a:noFill/>
          <a:ln w="9525">
            <a:noFill/>
            <a:miter lim="800000"/>
            <a:headEnd/>
            <a:tailEnd/>
          </a:ln>
          <a:effectLst/>
        </p:spPr>
      </p:pic>
      <p:pic>
        <p:nvPicPr>
          <p:cNvPr id="21510" name="Picture 6"/>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4997757" y="4945914"/>
            <a:ext cx="169555" cy="145199"/>
          </a:xfrm>
          <a:prstGeom prst="rect">
            <a:avLst/>
          </a:prstGeom>
          <a:noFill/>
          <a:ln w="9525">
            <a:noFill/>
            <a:miter lim="800000"/>
            <a:headEnd/>
            <a:tailEnd/>
          </a:ln>
          <a:effectLst/>
        </p:spPr>
      </p:pic>
      <p:pic>
        <p:nvPicPr>
          <p:cNvPr id="21511"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4740275" y="3784600"/>
            <a:ext cx="530225" cy="127000"/>
          </a:xfrm>
          <a:prstGeom prst="rect">
            <a:avLst/>
          </a:prstGeom>
          <a:noFill/>
          <a:ln w="9525">
            <a:noFill/>
            <a:miter lim="800000"/>
            <a:headEnd/>
            <a:tailEnd/>
          </a:ln>
          <a:effectLst/>
        </p:spPr>
      </p:pic>
      <p:pic>
        <p:nvPicPr>
          <p:cNvPr id="21512" name="Picture 8"/>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4997758" y="3114167"/>
            <a:ext cx="179080" cy="235457"/>
          </a:xfrm>
          <a:prstGeom prst="rect">
            <a:avLst/>
          </a:prstGeom>
          <a:noFill/>
          <a:ln w="9525">
            <a:noFill/>
            <a:miter lim="800000"/>
            <a:headEnd/>
            <a:tailEnd/>
          </a:ln>
          <a:effectLst/>
        </p:spPr>
      </p:pic>
      <p:pic>
        <p:nvPicPr>
          <p:cNvPr id="21513" name="Picture 9"/>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1097591" y="2710135"/>
            <a:ext cx="258763" cy="253728"/>
          </a:xfrm>
          <a:prstGeom prst="rect">
            <a:avLst/>
          </a:prstGeom>
          <a:noFill/>
          <a:ln w="9525">
            <a:noFill/>
            <a:miter lim="800000"/>
            <a:headEnd/>
            <a:tailEnd/>
          </a:ln>
          <a:effectLst/>
        </p:spPr>
      </p:pic>
      <p:pic>
        <p:nvPicPr>
          <p:cNvPr id="21514" name="Picture 10"/>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3707627" y="4957763"/>
            <a:ext cx="264298" cy="247650"/>
          </a:xfrm>
          <a:prstGeom prst="rect">
            <a:avLst/>
          </a:prstGeom>
          <a:noFill/>
          <a:ln w="9525">
            <a:noFill/>
            <a:miter lim="800000"/>
            <a:headEnd/>
            <a:tailEnd/>
          </a:ln>
          <a:effectLst/>
        </p:spPr>
      </p:pic>
      <p:pic>
        <p:nvPicPr>
          <p:cNvPr id="21515" name="Picture 11"/>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4435224" y="5557434"/>
            <a:ext cx="292351" cy="284566"/>
          </a:xfrm>
          <a:prstGeom prst="rect">
            <a:avLst/>
          </a:prstGeom>
          <a:noFill/>
          <a:ln w="9525">
            <a:noFill/>
            <a:miter lim="800000"/>
            <a:headEnd/>
            <a:tailEnd/>
          </a:ln>
          <a:effectLst/>
        </p:spPr>
      </p:pic>
      <p:pic>
        <p:nvPicPr>
          <p:cNvPr id="21516" name="Picture 12"/>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2678311" y="5205412"/>
            <a:ext cx="122039" cy="325437"/>
          </a:xfrm>
          <a:prstGeom prst="rect">
            <a:avLst/>
          </a:prstGeom>
          <a:noFill/>
          <a:ln w="9525">
            <a:noFill/>
            <a:miter lim="800000"/>
            <a:headEnd/>
            <a:tailEnd/>
          </a:ln>
          <a:effectLst/>
        </p:spPr>
      </p:pic>
      <p:pic>
        <p:nvPicPr>
          <p:cNvPr id="21517" name="Picture 13"/>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1982146" y="4832350"/>
            <a:ext cx="165742" cy="125413"/>
          </a:xfrm>
          <a:prstGeom prst="rect">
            <a:avLst/>
          </a:prstGeom>
          <a:noFill/>
          <a:ln w="9525">
            <a:noFill/>
            <a:miter lim="800000"/>
            <a:headEnd/>
            <a:tailEnd/>
          </a:ln>
          <a:effectLst/>
        </p:spPr>
      </p:pic>
      <p:pic>
        <p:nvPicPr>
          <p:cNvPr id="21518" name="Picture 14"/>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2416408" y="3547815"/>
            <a:ext cx="290280" cy="285998"/>
          </a:xfrm>
          <a:prstGeom prst="rect">
            <a:avLst/>
          </a:prstGeom>
          <a:noFill/>
          <a:ln w="9525">
            <a:noFill/>
            <a:miter lim="800000"/>
            <a:headEnd/>
            <a:tailEnd/>
          </a:ln>
          <a:effectLst/>
        </p:spPr>
      </p:pic>
      <p:pic>
        <p:nvPicPr>
          <p:cNvPr id="21519" name="Picture 15"/>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7092527" y="3395419"/>
            <a:ext cx="392797" cy="233606"/>
          </a:xfrm>
          <a:prstGeom prst="rect">
            <a:avLst/>
          </a:prstGeom>
          <a:noFill/>
          <a:ln w="9525">
            <a:noFill/>
            <a:miter lim="800000"/>
            <a:headEnd/>
            <a:tailEnd/>
          </a:ln>
          <a:effectLst/>
        </p:spPr>
      </p:pic>
      <p:pic>
        <p:nvPicPr>
          <p:cNvPr id="21520" name="Picture 16"/>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4727575" y="4340305"/>
            <a:ext cx="376238" cy="223758"/>
          </a:xfrm>
          <a:prstGeom prst="rect">
            <a:avLst/>
          </a:prstGeom>
          <a:noFill/>
          <a:ln w="9525">
            <a:noFill/>
            <a:miter lim="800000"/>
            <a:headEnd/>
            <a:tailEnd/>
          </a:ln>
          <a:effectLst/>
        </p:spPr>
      </p:pic>
      <p:pic>
        <p:nvPicPr>
          <p:cNvPr id="21521" name="Picture 17"/>
          <p:cNvPicPr>
            <a:picLocks noChangeAspect="1" noChangeArrowheads="1"/>
          </p:cNvPicPr>
          <p:nvPr/>
        </p:nvPicPr>
        <mc:AlternateContent>
          <mc:Choice xmlns:ma="http://schemas.microsoft.com/office/mac/drawingml/2008/main" Requires="ma">
            <p:blipFill>
              <a:blip r:embed="rId28"/>
              <a:srcRect/>
              <a:stretch>
                <a:fillRect/>
              </a:stretch>
            </p:blipFill>
          </mc:Choice>
          <mc:Fallback>
            <p:blipFill>
              <a:blip r:embed="rId29"/>
              <a:srcRect/>
              <a:stretch>
                <a:fillRect/>
              </a:stretch>
            </p:blipFill>
          </mc:Fallback>
        </mc:AlternateContent>
        <p:spPr bwMode="auto">
          <a:xfrm>
            <a:off x="4986595" y="5841999"/>
            <a:ext cx="231518" cy="227013"/>
          </a:xfrm>
          <a:prstGeom prst="rect">
            <a:avLst/>
          </a:prstGeom>
          <a:noFill/>
          <a:ln w="9525">
            <a:noFill/>
            <a:miter lim="800000"/>
            <a:headEnd/>
            <a:tailEnd/>
          </a:ln>
          <a:effectLst/>
        </p:spPr>
      </p:pic>
      <p:pic>
        <p:nvPicPr>
          <p:cNvPr id="21522" name="Picture 18"/>
          <p:cNvPicPr>
            <a:picLocks noChangeAspect="1" noChangeArrowheads="1"/>
          </p:cNvPicPr>
          <p:nvPr/>
        </p:nvPicPr>
        <mc:AlternateContent>
          <mc:Choice xmlns:ma="http://schemas.microsoft.com/office/mac/drawingml/2008/main" Requires="ma">
            <p:blipFill>
              <a:blip r:embed="rId30"/>
              <a:srcRect/>
              <a:stretch>
                <a:fillRect/>
              </a:stretch>
            </p:blipFill>
          </mc:Choice>
          <mc:Fallback>
            <p:blipFill>
              <a:blip r:embed="rId31"/>
              <a:srcRect/>
              <a:stretch>
                <a:fillRect/>
              </a:stretch>
            </p:blipFill>
          </mc:Fallback>
        </mc:AlternateContent>
        <p:spPr bwMode="auto">
          <a:xfrm>
            <a:off x="4435224" y="2710135"/>
            <a:ext cx="191464" cy="188640"/>
          </a:xfrm>
          <a:prstGeom prst="rect">
            <a:avLst/>
          </a:prstGeom>
          <a:noFill/>
          <a:ln w="9525">
            <a:noFill/>
            <a:miter lim="800000"/>
            <a:headEnd/>
            <a:tailEnd/>
          </a:ln>
          <a:effectLst/>
        </p:spPr>
      </p:pic>
      <p:pic>
        <p:nvPicPr>
          <p:cNvPr id="21523" name="Picture 19"/>
          <p:cNvPicPr>
            <a:picLocks noChangeAspect="1" noChangeArrowheads="1"/>
          </p:cNvPicPr>
          <p:nvPr/>
        </p:nvPicPr>
        <mc:AlternateContent>
          <mc:Choice xmlns:ma="http://schemas.microsoft.com/office/mac/drawingml/2008/main" Requires="ma">
            <p:blipFill>
              <a:blip r:embed="rId32"/>
              <a:srcRect/>
              <a:stretch>
                <a:fillRect/>
              </a:stretch>
            </p:blipFill>
          </mc:Choice>
          <mc:Fallback>
            <p:blipFill>
              <a:blip r:embed="rId33"/>
              <a:srcRect/>
              <a:stretch>
                <a:fillRect/>
              </a:stretch>
            </p:blipFill>
          </mc:Fallback>
        </mc:AlternateContent>
        <p:spPr bwMode="auto">
          <a:xfrm>
            <a:off x="6605947" y="4383010"/>
            <a:ext cx="217390" cy="285828"/>
          </a:xfrm>
          <a:prstGeom prst="rect">
            <a:avLst/>
          </a:prstGeom>
          <a:noFill/>
          <a:ln w="9525">
            <a:noFill/>
            <a:miter lim="800000"/>
            <a:headEnd/>
            <a:tailEnd/>
          </a:ln>
          <a:effectLst/>
        </p:spPr>
      </p:pic>
      <p:pic>
        <p:nvPicPr>
          <p:cNvPr id="21524" name="Picture 20"/>
          <p:cNvPicPr>
            <a:picLocks noChangeAspect="1" noChangeArrowheads="1"/>
          </p:cNvPicPr>
          <p:nvPr/>
        </p:nvPicPr>
        <mc:AlternateContent>
          <mc:Choice xmlns:ma="http://schemas.microsoft.com/office/mac/drawingml/2008/main" Requires="ma">
            <p:blipFill>
              <a:blip r:embed="rId34"/>
              <a:srcRect/>
              <a:stretch>
                <a:fillRect/>
              </a:stretch>
            </p:blipFill>
          </mc:Choice>
          <mc:Fallback>
            <p:blipFill>
              <a:blip r:embed="rId35"/>
              <a:srcRect/>
              <a:stretch>
                <a:fillRect/>
              </a:stretch>
            </p:blipFill>
          </mc:Fallback>
        </mc:AlternateContent>
        <p:spPr bwMode="auto">
          <a:xfrm>
            <a:off x="3367088" y="5770073"/>
            <a:ext cx="311150" cy="235440"/>
          </a:xfrm>
          <a:prstGeom prst="rect">
            <a:avLst/>
          </a:prstGeom>
          <a:noFill/>
          <a:ln w="9525">
            <a:noFill/>
            <a:miter lim="800000"/>
            <a:headEnd/>
            <a:tailEnd/>
          </a:ln>
          <a:effectLst/>
        </p:spPr>
      </p:pic>
      <p:pic>
        <p:nvPicPr>
          <p:cNvPr id="21525" name="Picture 21"/>
          <p:cNvPicPr>
            <a:picLocks noChangeAspect="1" noChangeArrowheads="1"/>
          </p:cNvPicPr>
          <p:nvPr/>
        </p:nvPicPr>
        <mc:AlternateContent>
          <mc:Choice xmlns:ma="http://schemas.microsoft.com/office/mac/drawingml/2008/main" Requires="ma">
            <p:blipFill>
              <a:blip r:embed="rId36"/>
              <a:srcRect/>
              <a:stretch>
                <a:fillRect/>
              </a:stretch>
            </p:blipFill>
          </mc:Choice>
          <mc:Fallback>
            <p:blipFill>
              <a:blip r:embed="rId37"/>
              <a:srcRect/>
              <a:stretch>
                <a:fillRect/>
              </a:stretch>
            </p:blipFill>
          </mc:Fallback>
        </mc:AlternateContent>
        <p:spPr bwMode="auto">
          <a:xfrm>
            <a:off x="1886183" y="5761038"/>
            <a:ext cx="530225" cy="127000"/>
          </a:xfrm>
          <a:prstGeom prst="rect">
            <a:avLst/>
          </a:prstGeom>
          <a:noFill/>
          <a:ln w="9525">
            <a:noFill/>
            <a:miter lim="800000"/>
            <a:headEnd/>
            <a:tailEnd/>
          </a:ln>
          <a:effectLst/>
        </p:spPr>
      </p:pic>
      <p:pic>
        <p:nvPicPr>
          <p:cNvPr id="21526" name="Picture 22"/>
          <p:cNvPicPr>
            <a:picLocks noChangeAspect="1" noChangeArrowheads="1"/>
          </p:cNvPicPr>
          <p:nvPr/>
        </p:nvPicPr>
        <mc:AlternateContent>
          <mc:Choice xmlns:ma="http://schemas.microsoft.com/office/mac/drawingml/2008/main" Requires="ma">
            <p:blipFill>
              <a:blip r:embed="rId38"/>
              <a:srcRect/>
              <a:stretch>
                <a:fillRect/>
              </a:stretch>
            </p:blipFill>
          </mc:Choice>
          <mc:Fallback>
            <p:blipFill>
              <a:blip r:embed="rId39"/>
              <a:srcRect/>
              <a:stretch>
                <a:fillRect/>
              </a:stretch>
            </p:blipFill>
          </mc:Fallback>
        </mc:AlternateContent>
        <p:spPr bwMode="auto">
          <a:xfrm>
            <a:off x="5523538" y="4340304"/>
            <a:ext cx="123200" cy="328533"/>
          </a:xfrm>
          <a:prstGeom prst="rect">
            <a:avLst/>
          </a:prstGeom>
          <a:noFill/>
          <a:ln w="9525">
            <a:noFill/>
            <a:miter lim="800000"/>
            <a:headEnd/>
            <a:tailEnd/>
          </a:ln>
          <a:effectLst/>
        </p:spPr>
      </p:pic>
      <p:pic>
        <p:nvPicPr>
          <p:cNvPr id="21527" name="Picture 23"/>
          <p:cNvPicPr>
            <a:picLocks noChangeAspect="1" noChangeArrowheads="1"/>
          </p:cNvPicPr>
          <p:nvPr/>
        </p:nvPicPr>
        <mc:AlternateContent>
          <mc:Choice xmlns:ma="http://schemas.microsoft.com/office/mac/drawingml/2008/main" Requires="ma">
            <p:blipFill>
              <a:blip r:embed="rId40"/>
              <a:srcRect/>
              <a:stretch>
                <a:fillRect/>
              </a:stretch>
            </p:blipFill>
          </mc:Choice>
          <mc:Fallback>
            <p:blipFill>
              <a:blip r:embed="rId41"/>
              <a:srcRect/>
              <a:stretch>
                <a:fillRect/>
              </a:stretch>
            </p:blipFill>
          </mc:Fallback>
        </mc:AlternateContent>
        <p:spPr bwMode="auto">
          <a:xfrm>
            <a:off x="5646738" y="2980150"/>
            <a:ext cx="234950" cy="201200"/>
          </a:xfrm>
          <a:prstGeom prst="rect">
            <a:avLst/>
          </a:prstGeom>
          <a:noFill/>
          <a:ln w="9525">
            <a:noFill/>
            <a:miter lim="800000"/>
            <a:headEnd/>
            <a:tailEnd/>
          </a:ln>
          <a:effectLst/>
        </p:spPr>
      </p:pic>
      <p:pic>
        <p:nvPicPr>
          <p:cNvPr id="21528" name="Picture 24"/>
          <p:cNvPicPr>
            <a:picLocks noChangeAspect="1" noChangeArrowheads="1"/>
          </p:cNvPicPr>
          <p:nvPr/>
        </p:nvPicPr>
        <mc:AlternateContent>
          <mc:Choice xmlns:ma="http://schemas.microsoft.com/office/mac/drawingml/2008/main" Requires="ma">
            <p:blipFill>
              <a:blip r:embed="rId42"/>
              <a:srcRect/>
              <a:stretch>
                <a:fillRect/>
              </a:stretch>
            </p:blipFill>
          </mc:Choice>
          <mc:Fallback>
            <p:blipFill>
              <a:blip r:embed="rId43"/>
              <a:srcRect/>
              <a:stretch>
                <a:fillRect/>
              </a:stretch>
            </p:blipFill>
          </mc:Fallback>
        </mc:AlternateContent>
        <p:spPr bwMode="auto">
          <a:xfrm>
            <a:off x="2680884" y="2710135"/>
            <a:ext cx="238931" cy="232569"/>
          </a:xfrm>
          <a:prstGeom prst="rect">
            <a:avLst/>
          </a:prstGeom>
          <a:noFill/>
          <a:ln w="9525">
            <a:noFill/>
            <a:miter lim="800000"/>
            <a:headEnd/>
            <a:tailEnd/>
          </a:ln>
          <a:effectLst/>
        </p:spPr>
      </p:pic>
      <p:pic>
        <p:nvPicPr>
          <p:cNvPr id="21529" name="Picture 25"/>
          <p:cNvPicPr>
            <a:picLocks noChangeAspect="1" noChangeArrowheads="1"/>
          </p:cNvPicPr>
          <p:nvPr/>
        </p:nvPicPr>
        <mc:AlternateContent>
          <mc:Choice xmlns:ma="http://schemas.microsoft.com/office/mac/drawingml/2008/main" Requires="ma">
            <p:blipFill>
              <a:blip r:embed="rId44"/>
              <a:srcRect/>
              <a:stretch>
                <a:fillRect/>
              </a:stretch>
            </p:blipFill>
          </mc:Choice>
          <mc:Fallback>
            <p:blipFill>
              <a:blip r:embed="rId45"/>
              <a:srcRect/>
              <a:stretch>
                <a:fillRect/>
              </a:stretch>
            </p:blipFill>
          </mc:Fallback>
        </mc:AlternateContent>
        <p:spPr bwMode="auto">
          <a:xfrm>
            <a:off x="1097591" y="5727700"/>
            <a:ext cx="290844" cy="138871"/>
          </a:xfrm>
          <a:prstGeom prst="rect">
            <a:avLst/>
          </a:prstGeom>
          <a:noFill/>
          <a:ln w="9525">
            <a:noFill/>
            <a:miter lim="800000"/>
            <a:headEnd/>
            <a:tailEnd/>
          </a:ln>
          <a:effectLst/>
        </p:spPr>
      </p:pic>
      <p:pic>
        <p:nvPicPr>
          <p:cNvPr id="21530" name="Picture 26"/>
          <p:cNvPicPr>
            <a:picLocks noChangeAspect="1" noChangeArrowheads="1"/>
          </p:cNvPicPr>
          <p:nvPr/>
        </p:nvPicPr>
        <mc:AlternateContent>
          <mc:Choice xmlns:ma="http://schemas.microsoft.com/office/mac/drawingml/2008/main" Requires="ma">
            <p:blipFill>
              <a:blip r:embed="rId46"/>
              <a:srcRect/>
              <a:stretch>
                <a:fillRect/>
              </a:stretch>
            </p:blipFill>
          </mc:Choice>
          <mc:Fallback>
            <p:blipFill>
              <a:blip r:embed="rId47"/>
              <a:srcRect/>
              <a:stretch>
                <a:fillRect/>
              </a:stretch>
            </p:blipFill>
          </mc:Fallback>
        </mc:AlternateContent>
        <p:spPr bwMode="auto">
          <a:xfrm>
            <a:off x="2678406" y="4453113"/>
            <a:ext cx="199732" cy="187150"/>
          </a:xfrm>
          <a:prstGeom prst="rect">
            <a:avLst/>
          </a:prstGeom>
          <a:noFill/>
          <a:ln w="9525">
            <a:noFill/>
            <a:miter lim="800000"/>
            <a:headEnd/>
            <a:tailEnd/>
          </a:ln>
          <a:effectLst/>
        </p:spPr>
      </p:pic>
      <p:pic>
        <p:nvPicPr>
          <p:cNvPr id="21531" name="Picture 27"/>
          <p:cNvPicPr>
            <a:picLocks noChangeAspect="1" noChangeArrowheads="1"/>
          </p:cNvPicPr>
          <p:nvPr/>
        </p:nvPicPr>
        <mc:AlternateContent>
          <mc:Choice xmlns:ma="http://schemas.microsoft.com/office/mac/drawingml/2008/main" Requires="ma">
            <p:blipFill>
              <a:blip r:embed="rId48"/>
              <a:srcRect/>
              <a:stretch>
                <a:fillRect/>
              </a:stretch>
            </p:blipFill>
          </mc:Choice>
          <mc:Fallback>
            <p:blipFill>
              <a:blip r:embed="rId49"/>
              <a:srcRect/>
              <a:stretch>
                <a:fillRect/>
              </a:stretch>
            </p:blipFill>
          </mc:Fallback>
        </mc:AlternateContent>
        <p:spPr bwMode="auto">
          <a:xfrm>
            <a:off x="1476659" y="5319713"/>
            <a:ext cx="520415" cy="155574"/>
          </a:xfrm>
          <a:prstGeom prst="rect">
            <a:avLst/>
          </a:prstGeom>
          <a:noFill/>
          <a:ln w="9525">
            <a:noFill/>
            <a:miter lim="800000"/>
            <a:headEnd/>
            <a:tailEnd/>
          </a:ln>
          <a:effectLst/>
        </p:spPr>
      </p:pic>
      <p:pic>
        <p:nvPicPr>
          <p:cNvPr id="13314" name="Picture 2"/>
          <p:cNvPicPr>
            <a:picLocks noChangeAspect="1" noChangeArrowheads="1"/>
          </p:cNvPicPr>
          <p:nvPr/>
        </p:nvPicPr>
        <mc:AlternateContent>
          <mc:Choice xmlns:ma="http://schemas.microsoft.com/office/mac/drawingml/2008/main" Requires="ma">
            <p:blipFill>
              <a:blip r:embed="rId50"/>
              <a:srcRect/>
              <a:stretch>
                <a:fillRect/>
              </a:stretch>
            </p:blipFill>
          </mc:Choice>
          <mc:Fallback>
            <p:blipFill>
              <a:blip r:embed="rId51"/>
              <a:srcRect/>
              <a:stretch>
                <a:fillRect/>
              </a:stretch>
            </p:blipFill>
          </mc:Fallback>
        </mc:AlternateContent>
        <p:spPr bwMode="auto">
          <a:xfrm>
            <a:off x="6877050" y="5032375"/>
            <a:ext cx="147638" cy="192088"/>
          </a:xfrm>
          <a:prstGeom prst="rect">
            <a:avLst/>
          </a:prstGeom>
          <a:noFill/>
          <a:ln w="9525">
            <a:noFill/>
            <a:miter lim="800000"/>
            <a:headEnd/>
            <a:tailEnd/>
          </a:ln>
          <a:effectLst/>
        </p:spPr>
      </p:pic>
      <p:pic>
        <p:nvPicPr>
          <p:cNvPr id="13315" name="Picture 3"/>
          <p:cNvPicPr>
            <a:picLocks noChangeAspect="1" noChangeArrowheads="1"/>
          </p:cNvPicPr>
          <p:nvPr/>
        </p:nvPicPr>
        <mc:AlternateContent>
          <mc:Choice xmlns:ma="http://schemas.microsoft.com/office/mac/drawingml/2008/main" Requires="ma">
            <p:blipFill>
              <a:blip r:embed="rId52"/>
              <a:srcRect/>
              <a:stretch>
                <a:fillRect/>
              </a:stretch>
            </p:blipFill>
          </mc:Choice>
          <mc:Fallback>
            <p:blipFill>
              <a:blip r:embed="rId53"/>
              <a:srcRect/>
              <a:stretch>
                <a:fillRect/>
              </a:stretch>
            </p:blipFill>
          </mc:Fallback>
        </mc:AlternateContent>
        <p:spPr bwMode="auto">
          <a:xfrm>
            <a:off x="7265988" y="5535613"/>
            <a:ext cx="147637" cy="192087"/>
          </a:xfrm>
          <a:prstGeom prst="rect">
            <a:avLst/>
          </a:prstGeom>
          <a:noFill/>
          <a:ln w="9525">
            <a:noFill/>
            <a:miter lim="800000"/>
            <a:headEnd/>
            <a:tailEnd/>
          </a:ln>
          <a:effectLst/>
        </p:spPr>
      </p:pic>
      <p:pic>
        <p:nvPicPr>
          <p:cNvPr id="13316" name="Picture 4"/>
          <p:cNvPicPr>
            <a:picLocks noChangeAspect="1" noChangeArrowheads="1"/>
          </p:cNvPicPr>
          <p:nvPr/>
        </p:nvPicPr>
        <mc:AlternateContent>
          <mc:Choice xmlns:ma="http://schemas.microsoft.com/office/mac/drawingml/2008/main" Requires="ma">
            <p:blipFill>
              <a:blip r:embed="rId54"/>
              <a:srcRect/>
              <a:stretch>
                <a:fillRect/>
              </a:stretch>
            </p:blipFill>
          </mc:Choice>
          <mc:Fallback>
            <p:blipFill>
              <a:blip r:embed="rId55"/>
              <a:srcRect/>
              <a:stretch>
                <a:fillRect/>
              </a:stretch>
            </p:blipFill>
          </mc:Fallback>
        </mc:AlternateContent>
        <p:spPr bwMode="auto">
          <a:xfrm>
            <a:off x="7366000" y="4130675"/>
            <a:ext cx="276225" cy="165100"/>
          </a:xfrm>
          <a:prstGeom prst="rect">
            <a:avLst/>
          </a:prstGeom>
          <a:noFill/>
          <a:ln w="9525">
            <a:noFill/>
            <a:miter lim="800000"/>
            <a:headEnd/>
            <a:tailEnd/>
          </a:ln>
          <a:effectLst/>
        </p:spPr>
      </p:pic>
      <p:pic>
        <p:nvPicPr>
          <p:cNvPr id="13317" name="Picture 5"/>
          <p:cNvPicPr>
            <a:picLocks noChangeAspect="1" noChangeArrowheads="1"/>
          </p:cNvPicPr>
          <p:nvPr/>
        </p:nvPicPr>
        <mc:AlternateContent>
          <mc:Choice xmlns:ma="http://schemas.microsoft.com/office/mac/drawingml/2008/main" Requires="ma">
            <p:blipFill>
              <a:blip r:embed="rId56"/>
              <a:srcRect/>
              <a:stretch>
                <a:fillRect/>
              </a:stretch>
            </p:blipFill>
          </mc:Choice>
          <mc:Fallback>
            <p:blipFill>
              <a:blip r:embed="rId57"/>
              <a:srcRect/>
              <a:stretch>
                <a:fillRect/>
              </a:stretch>
            </p:blipFill>
          </mc:Fallback>
        </mc:AlternateContent>
        <p:spPr bwMode="auto">
          <a:xfrm>
            <a:off x="7308850" y="2738438"/>
            <a:ext cx="276225" cy="165100"/>
          </a:xfrm>
          <a:prstGeom prst="rect">
            <a:avLst/>
          </a:prstGeom>
          <a:noFill/>
          <a:ln w="9525">
            <a:noFill/>
            <a:miter lim="800000"/>
            <a:headEnd/>
            <a:tailEnd/>
          </a:ln>
          <a:effectLst/>
        </p:spPr>
      </p:pic>
      <p:pic>
        <p:nvPicPr>
          <p:cNvPr id="13318" name="Picture 6"/>
          <p:cNvPicPr>
            <a:picLocks noChangeAspect="1" noChangeArrowheads="1"/>
          </p:cNvPicPr>
          <p:nvPr/>
        </p:nvPicPr>
        <mc:AlternateContent>
          <mc:Choice xmlns:ma="http://schemas.microsoft.com/office/mac/drawingml/2008/main" Requires="ma">
            <p:blipFill>
              <a:blip r:embed="rId58"/>
              <a:srcRect/>
              <a:stretch>
                <a:fillRect/>
              </a:stretch>
            </p:blipFill>
          </mc:Choice>
          <mc:Fallback>
            <p:blipFill>
              <a:blip r:embed="rId59"/>
              <a:srcRect/>
              <a:stretch>
                <a:fillRect/>
              </a:stretch>
            </p:blipFill>
          </mc:Fallback>
        </mc:AlternateContent>
        <p:spPr bwMode="auto">
          <a:xfrm>
            <a:off x="6324600" y="5559425"/>
            <a:ext cx="115888" cy="293688"/>
          </a:xfrm>
          <a:prstGeom prst="rect">
            <a:avLst/>
          </a:prstGeom>
          <a:noFill/>
          <a:ln w="9525">
            <a:noFill/>
            <a:miter lim="800000"/>
            <a:headEnd/>
            <a:tailEnd/>
          </a:ln>
          <a:effectLst/>
        </p:spPr>
      </p:pic>
      <p:pic>
        <p:nvPicPr>
          <p:cNvPr id="13319" name="Picture 7"/>
          <p:cNvPicPr>
            <a:picLocks noChangeAspect="1" noChangeArrowheads="1"/>
          </p:cNvPicPr>
          <p:nvPr/>
        </p:nvPicPr>
        <mc:AlternateContent>
          <mc:Choice xmlns:ma="http://schemas.microsoft.com/office/mac/drawingml/2008/main" Requires="ma">
            <p:blipFill>
              <a:blip r:embed="rId60"/>
              <a:srcRect/>
              <a:stretch>
                <a:fillRect/>
              </a:stretch>
            </p:blipFill>
          </mc:Choice>
          <mc:Fallback>
            <p:blipFill>
              <a:blip r:embed="rId61"/>
              <a:srcRect/>
              <a:stretch>
                <a:fillRect/>
              </a:stretch>
            </p:blipFill>
          </mc:Fallback>
        </mc:AlternateContent>
        <p:spPr bwMode="auto">
          <a:xfrm>
            <a:off x="7531100" y="4792663"/>
            <a:ext cx="260350" cy="244475"/>
          </a:xfrm>
          <a:prstGeom prst="rect">
            <a:avLst/>
          </a:prstGeom>
          <a:noFill/>
          <a:ln w="9525">
            <a:noFill/>
            <a:miter lim="800000"/>
            <a:headEnd/>
            <a:tailEnd/>
          </a:ln>
          <a:effectLst/>
        </p:spPr>
      </p:pic>
      <p:pic>
        <p:nvPicPr>
          <p:cNvPr id="13320" name="Picture 8"/>
          <p:cNvPicPr>
            <a:picLocks noChangeAspect="1" noChangeArrowheads="1"/>
          </p:cNvPicPr>
          <p:nvPr/>
        </p:nvPicPr>
        <mc:AlternateContent>
          <mc:Choice xmlns:ma="http://schemas.microsoft.com/office/mac/drawingml/2008/main" Requires="ma">
            <p:blipFill>
              <a:blip r:embed="rId62"/>
              <a:srcRect/>
              <a:stretch>
                <a:fillRect/>
              </a:stretch>
            </p:blipFill>
          </mc:Choice>
          <mc:Fallback>
            <p:blipFill>
              <a:blip r:embed="rId63"/>
              <a:srcRect/>
              <a:stretch>
                <a:fillRect/>
              </a:stretch>
            </p:blipFill>
          </mc:Fallback>
        </mc:AlternateContent>
        <p:spPr bwMode="auto">
          <a:xfrm>
            <a:off x="6029325" y="3582988"/>
            <a:ext cx="228600" cy="222250"/>
          </a:xfrm>
          <a:prstGeom prst="rect">
            <a:avLst/>
          </a:prstGeom>
          <a:noFill/>
          <a:ln w="9525">
            <a:noFill/>
            <a:miter lim="800000"/>
            <a:headEnd/>
            <a:tailEnd/>
          </a:ln>
          <a:effectLst/>
        </p:spPr>
      </p:pic>
      <p:pic>
        <p:nvPicPr>
          <p:cNvPr id="13321" name="Picture 9"/>
          <p:cNvPicPr>
            <a:picLocks noChangeAspect="1" noChangeArrowheads="1"/>
          </p:cNvPicPr>
          <p:nvPr/>
        </p:nvPicPr>
        <mc:AlternateContent>
          <mc:Choice xmlns:ma="http://schemas.microsoft.com/office/mac/drawingml/2008/main" Requires="ma">
            <p:blipFill>
              <a:blip r:embed="rId64"/>
              <a:srcRect/>
              <a:stretch>
                <a:fillRect/>
              </a:stretch>
            </p:blipFill>
          </mc:Choice>
          <mc:Fallback>
            <p:blipFill>
              <a:blip r:embed="rId65"/>
              <a:srcRect/>
              <a:stretch>
                <a:fillRect/>
              </a:stretch>
            </p:blipFill>
          </mc:Fallback>
        </mc:AlternateContent>
        <p:spPr bwMode="auto">
          <a:xfrm>
            <a:off x="3986213" y="3294063"/>
            <a:ext cx="125412" cy="107950"/>
          </a:xfrm>
          <a:prstGeom prst="rect">
            <a:avLst/>
          </a:prstGeom>
          <a:noFill/>
          <a:ln w="9525">
            <a:noFill/>
            <a:miter lim="800000"/>
            <a:headEnd/>
            <a:tailEnd/>
          </a:ln>
          <a:effectLst/>
        </p:spPr>
      </p:pic>
      <p:pic>
        <p:nvPicPr>
          <p:cNvPr id="13322" name="Picture 10"/>
          <p:cNvPicPr>
            <a:picLocks noChangeAspect="1" noChangeArrowheads="1"/>
          </p:cNvPicPr>
          <p:nvPr/>
        </p:nvPicPr>
        <mc:AlternateContent>
          <mc:Choice xmlns:ma="http://schemas.microsoft.com/office/mac/drawingml/2008/main" Requires="ma">
            <p:blipFill>
              <a:blip r:embed="rId66"/>
              <a:srcRect/>
              <a:stretch>
                <a:fillRect/>
              </a:stretch>
            </p:blipFill>
          </mc:Choice>
          <mc:Fallback>
            <p:blipFill>
              <a:blip r:embed="rId67"/>
              <a:srcRect/>
              <a:stretch>
                <a:fillRect/>
              </a:stretch>
            </p:blipFill>
          </mc:Fallback>
        </mc:AlternateContent>
        <p:spPr bwMode="auto">
          <a:xfrm>
            <a:off x="1274928" y="4476750"/>
            <a:ext cx="227013" cy="174625"/>
          </a:xfrm>
          <a:prstGeom prst="rect">
            <a:avLst/>
          </a:prstGeom>
          <a:noFill/>
          <a:ln w="9525">
            <a:noFill/>
            <a:miter lim="800000"/>
            <a:headEnd/>
            <a:tailEnd/>
          </a:ln>
          <a:effectLst/>
        </p:spPr>
      </p:pic>
      <p:pic>
        <p:nvPicPr>
          <p:cNvPr id="13323" name="Picture 11"/>
          <p:cNvPicPr>
            <a:picLocks noChangeAspect="1" noChangeArrowheads="1"/>
          </p:cNvPicPr>
          <p:nvPr/>
        </p:nvPicPr>
        <mc:AlternateContent>
          <mc:Choice xmlns:ma="http://schemas.microsoft.com/office/mac/drawingml/2008/main" Requires="ma">
            <p:blipFill>
              <a:blip r:embed="rId68"/>
              <a:srcRect/>
              <a:stretch>
                <a:fillRect/>
              </a:stretch>
            </p:blipFill>
          </mc:Choice>
          <mc:Fallback>
            <p:blipFill>
              <a:blip r:embed="rId69"/>
              <a:srcRect/>
              <a:stretch>
                <a:fillRect/>
              </a:stretch>
            </p:blipFill>
          </mc:Fallback>
        </mc:AlternateContent>
        <p:spPr bwMode="auto">
          <a:xfrm>
            <a:off x="5943600" y="4979988"/>
            <a:ext cx="233363" cy="230187"/>
          </a:xfrm>
          <a:prstGeom prst="rect">
            <a:avLst/>
          </a:prstGeom>
          <a:noFill/>
          <a:ln w="9525">
            <a:noFill/>
            <a:miter lim="800000"/>
            <a:headEnd/>
            <a:tailEnd/>
          </a:ln>
          <a:effectLst/>
        </p:spPr>
      </p:pic>
      <p:pic>
        <p:nvPicPr>
          <p:cNvPr id="13324" name="Picture 12"/>
          <p:cNvPicPr>
            <a:picLocks noChangeAspect="1" noChangeArrowheads="1"/>
          </p:cNvPicPr>
          <p:nvPr/>
        </p:nvPicPr>
        <mc:AlternateContent>
          <mc:Choice xmlns:ma="http://schemas.microsoft.com/office/mac/drawingml/2008/main" Requires="ma">
            <p:blipFill>
              <a:blip r:embed="rId70"/>
              <a:srcRect/>
              <a:stretch>
                <a:fillRect/>
              </a:stretch>
            </p:blipFill>
          </mc:Choice>
          <mc:Fallback>
            <p:blipFill>
              <a:blip r:embed="rId71"/>
              <a:srcRect/>
              <a:stretch>
                <a:fillRect/>
              </a:stretch>
            </p:blipFill>
          </mc:Fallback>
        </mc:AlternateContent>
        <p:spPr bwMode="auto">
          <a:xfrm>
            <a:off x="1490663" y="3381375"/>
            <a:ext cx="233362" cy="230188"/>
          </a:xfrm>
          <a:prstGeom prst="rect">
            <a:avLst/>
          </a:prstGeom>
          <a:noFill/>
          <a:ln w="9525">
            <a:noFill/>
            <a:miter lim="800000"/>
            <a:headEnd/>
            <a:tailEnd/>
          </a:ln>
          <a:effectLst/>
        </p:spPr>
      </p:pic>
    </p:spTree>
  </p:cSld>
  <p:clrMapOvr>
    <a:masterClrMapping/>
  </p:clrMapOvr>
  <p:transition advClick="0" advTm="10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417947"/>
            <a:ext cx="7772400" cy="1196937"/>
          </a:xfrm>
        </p:spPr>
        <p:txBody>
          <a:bodyPr>
            <a:normAutofit/>
          </a:bodyPr>
          <a:lstStyle/>
          <a:p>
            <a:r>
              <a:rPr lang="nn-NO" sz="3200"/>
              <a:t>… så vil statistisk sett en del av disse opptre i </a:t>
            </a:r>
            <a:r>
              <a:rPr lang="nn-NO" sz="3200" u="sng"/>
              <a:t>grupper</a:t>
            </a:r>
            <a:r>
              <a:rPr lang="nn-NO" sz="3200"/>
              <a:t>, og visse trekk  finnes i flere grupper</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13</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pic>
        <p:nvPicPr>
          <p:cNvPr id="21508" name="Picture 4"/>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940096" y="3281594"/>
            <a:ext cx="337317" cy="100838"/>
          </a:xfrm>
          <a:prstGeom prst="rect">
            <a:avLst/>
          </a:prstGeom>
          <a:noFill/>
          <a:ln w="9525">
            <a:noFill/>
            <a:miter lim="800000"/>
            <a:headEnd/>
            <a:tailEnd/>
          </a:ln>
          <a:effectLst/>
        </p:spPr>
      </p:pic>
      <p:pic>
        <p:nvPicPr>
          <p:cNvPr id="21509" name="Picture 5"/>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2099686" y="2589716"/>
            <a:ext cx="348803" cy="166546"/>
          </a:xfrm>
          <a:prstGeom prst="rect">
            <a:avLst/>
          </a:prstGeom>
          <a:noFill/>
          <a:ln w="9525">
            <a:noFill/>
            <a:miter lim="800000"/>
            <a:headEnd/>
            <a:tailEnd/>
          </a:ln>
          <a:effectLst/>
        </p:spPr>
      </p:pic>
      <p:pic>
        <p:nvPicPr>
          <p:cNvPr id="21510" name="Picture 6"/>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4297750" y="2928567"/>
            <a:ext cx="169555" cy="145199"/>
          </a:xfrm>
          <a:prstGeom prst="rect">
            <a:avLst/>
          </a:prstGeom>
          <a:noFill/>
          <a:ln w="9525">
            <a:noFill/>
            <a:miter lim="800000"/>
            <a:headEnd/>
            <a:tailEnd/>
          </a:ln>
          <a:effectLst/>
        </p:spPr>
      </p:pic>
      <p:pic>
        <p:nvPicPr>
          <p:cNvPr id="21511"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6883731" y="3324591"/>
            <a:ext cx="530225" cy="127000"/>
          </a:xfrm>
          <a:prstGeom prst="rect">
            <a:avLst/>
          </a:prstGeom>
          <a:noFill/>
          <a:ln w="9525">
            <a:noFill/>
            <a:miter lim="800000"/>
            <a:headEnd/>
            <a:tailEnd/>
          </a:ln>
          <a:effectLst/>
        </p:spPr>
      </p:pic>
      <p:pic>
        <p:nvPicPr>
          <p:cNvPr id="21512" name="Picture 8"/>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7028299" y="2397256"/>
            <a:ext cx="179080" cy="235457"/>
          </a:xfrm>
          <a:prstGeom prst="rect">
            <a:avLst/>
          </a:prstGeom>
          <a:noFill/>
          <a:ln w="9525">
            <a:noFill/>
            <a:miter lim="800000"/>
            <a:headEnd/>
            <a:tailEnd/>
          </a:ln>
          <a:effectLst/>
        </p:spPr>
      </p:pic>
      <p:pic>
        <p:nvPicPr>
          <p:cNvPr id="21513" name="Picture 9"/>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972177" y="2618019"/>
            <a:ext cx="258763" cy="253728"/>
          </a:xfrm>
          <a:prstGeom prst="rect">
            <a:avLst/>
          </a:prstGeom>
          <a:noFill/>
          <a:ln w="9525">
            <a:noFill/>
            <a:miter lim="800000"/>
            <a:headEnd/>
            <a:tailEnd/>
          </a:ln>
          <a:effectLst/>
        </p:spPr>
      </p:pic>
      <p:pic>
        <p:nvPicPr>
          <p:cNvPr id="21514" name="Picture 10"/>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1749929" y="4440595"/>
            <a:ext cx="264298" cy="247650"/>
          </a:xfrm>
          <a:prstGeom prst="rect">
            <a:avLst/>
          </a:prstGeom>
          <a:noFill/>
          <a:ln w="9525">
            <a:noFill/>
            <a:miter lim="800000"/>
            <a:headEnd/>
            <a:tailEnd/>
          </a:ln>
          <a:effectLst/>
        </p:spPr>
      </p:pic>
      <p:pic>
        <p:nvPicPr>
          <p:cNvPr id="21515" name="Picture 11"/>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4608356" y="3073766"/>
            <a:ext cx="292351" cy="284566"/>
          </a:xfrm>
          <a:prstGeom prst="rect">
            <a:avLst/>
          </a:prstGeom>
          <a:noFill/>
          <a:ln w="9525">
            <a:noFill/>
            <a:miter lim="800000"/>
            <a:headEnd/>
            <a:tailEnd/>
          </a:ln>
          <a:effectLst/>
        </p:spPr>
      </p:pic>
      <p:pic>
        <p:nvPicPr>
          <p:cNvPr id="21516" name="Picture 12"/>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4236730" y="3321281"/>
            <a:ext cx="122039" cy="325437"/>
          </a:xfrm>
          <a:prstGeom prst="rect">
            <a:avLst/>
          </a:prstGeom>
          <a:noFill/>
          <a:ln w="9525">
            <a:noFill/>
            <a:miter lim="800000"/>
            <a:headEnd/>
            <a:tailEnd/>
          </a:ln>
          <a:effectLst/>
        </p:spPr>
      </p:pic>
      <p:pic>
        <p:nvPicPr>
          <p:cNvPr id="21517" name="Picture 13"/>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3779917" y="2746334"/>
            <a:ext cx="165742" cy="125413"/>
          </a:xfrm>
          <a:prstGeom prst="rect">
            <a:avLst/>
          </a:prstGeom>
          <a:noFill/>
          <a:ln w="9525">
            <a:noFill/>
            <a:miter lim="800000"/>
            <a:headEnd/>
            <a:tailEnd/>
          </a:ln>
          <a:effectLst/>
        </p:spPr>
      </p:pic>
      <p:pic>
        <p:nvPicPr>
          <p:cNvPr id="21518" name="Picture 14"/>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1723947" y="2871747"/>
            <a:ext cx="290280" cy="285998"/>
          </a:xfrm>
          <a:prstGeom prst="rect">
            <a:avLst/>
          </a:prstGeom>
          <a:noFill/>
          <a:ln w="9525">
            <a:noFill/>
            <a:miter lim="800000"/>
            <a:headEnd/>
            <a:tailEnd/>
          </a:ln>
          <a:effectLst/>
        </p:spPr>
      </p:pic>
      <p:pic>
        <p:nvPicPr>
          <p:cNvPr id="21519" name="Picture 15"/>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4236730" y="4858657"/>
            <a:ext cx="392797" cy="233606"/>
          </a:xfrm>
          <a:prstGeom prst="rect">
            <a:avLst/>
          </a:prstGeom>
          <a:noFill/>
          <a:ln w="9525">
            <a:noFill/>
            <a:miter lim="800000"/>
            <a:headEnd/>
            <a:tailEnd/>
          </a:ln>
          <a:effectLst/>
        </p:spPr>
      </p:pic>
      <p:pic>
        <p:nvPicPr>
          <p:cNvPr id="21520" name="Picture 16"/>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4091067" y="2589716"/>
            <a:ext cx="376238" cy="223758"/>
          </a:xfrm>
          <a:prstGeom prst="rect">
            <a:avLst/>
          </a:prstGeom>
          <a:noFill/>
          <a:ln w="9525">
            <a:noFill/>
            <a:miter lim="800000"/>
            <a:headEnd/>
            <a:tailEnd/>
          </a:ln>
          <a:effectLst/>
        </p:spPr>
      </p:pic>
      <p:pic>
        <p:nvPicPr>
          <p:cNvPr id="21521" name="Picture 17"/>
          <p:cNvPicPr>
            <a:picLocks noChangeAspect="1" noChangeArrowheads="1"/>
          </p:cNvPicPr>
          <p:nvPr/>
        </p:nvPicPr>
        <mc:AlternateContent>
          <mc:Choice xmlns:ma="http://schemas.microsoft.com/office/mac/drawingml/2008/main" Requires="ma">
            <p:blipFill>
              <a:blip r:embed="rId28"/>
              <a:srcRect/>
              <a:stretch>
                <a:fillRect/>
              </a:stretch>
            </p:blipFill>
          </mc:Choice>
          <mc:Fallback>
            <p:blipFill>
              <a:blip r:embed="rId29"/>
              <a:srcRect/>
              <a:stretch>
                <a:fillRect/>
              </a:stretch>
            </p:blipFill>
          </mc:Fallback>
        </mc:AlternateContent>
        <p:spPr bwMode="auto">
          <a:xfrm>
            <a:off x="6499596" y="3072869"/>
            <a:ext cx="231518" cy="227013"/>
          </a:xfrm>
          <a:prstGeom prst="rect">
            <a:avLst/>
          </a:prstGeom>
          <a:noFill/>
          <a:ln w="9525">
            <a:noFill/>
            <a:miter lim="800000"/>
            <a:headEnd/>
            <a:tailEnd/>
          </a:ln>
          <a:effectLst/>
        </p:spPr>
      </p:pic>
      <p:pic>
        <p:nvPicPr>
          <p:cNvPr id="21522" name="Picture 18"/>
          <p:cNvPicPr>
            <a:picLocks noChangeAspect="1" noChangeArrowheads="1"/>
          </p:cNvPicPr>
          <p:nvPr/>
        </p:nvPicPr>
        <mc:AlternateContent>
          <mc:Choice xmlns:ma="http://schemas.microsoft.com/office/mac/drawingml/2008/main" Requires="ma">
            <p:blipFill>
              <a:blip r:embed="rId30"/>
              <a:srcRect/>
              <a:stretch>
                <a:fillRect/>
              </a:stretch>
            </p:blipFill>
          </mc:Choice>
          <mc:Fallback>
            <p:blipFill>
              <a:blip r:embed="rId31"/>
              <a:srcRect/>
              <a:stretch>
                <a:fillRect/>
              </a:stretch>
            </p:blipFill>
          </mc:Fallback>
        </mc:AlternateContent>
        <p:spPr bwMode="auto">
          <a:xfrm>
            <a:off x="7091491" y="2896896"/>
            <a:ext cx="191464" cy="188640"/>
          </a:xfrm>
          <a:prstGeom prst="rect">
            <a:avLst/>
          </a:prstGeom>
          <a:noFill/>
          <a:ln w="9525">
            <a:noFill/>
            <a:miter lim="800000"/>
            <a:headEnd/>
            <a:tailEnd/>
          </a:ln>
          <a:effectLst/>
        </p:spPr>
      </p:pic>
      <p:pic>
        <p:nvPicPr>
          <p:cNvPr id="21523" name="Picture 19"/>
          <p:cNvPicPr>
            <a:picLocks noChangeAspect="1" noChangeArrowheads="1"/>
          </p:cNvPicPr>
          <p:nvPr/>
        </p:nvPicPr>
        <mc:AlternateContent>
          <mc:Choice xmlns:ma="http://schemas.microsoft.com/office/mac/drawingml/2008/main" Requires="ma">
            <p:blipFill>
              <a:blip r:embed="rId32"/>
              <a:srcRect/>
              <a:stretch>
                <a:fillRect/>
              </a:stretch>
            </p:blipFill>
          </mc:Choice>
          <mc:Fallback>
            <p:blipFill>
              <a:blip r:embed="rId33"/>
              <a:srcRect/>
              <a:stretch>
                <a:fillRect/>
              </a:stretch>
            </p:blipFill>
          </mc:Fallback>
        </mc:AlternateContent>
        <p:spPr bwMode="auto">
          <a:xfrm>
            <a:off x="5269544" y="4761105"/>
            <a:ext cx="217390" cy="285828"/>
          </a:xfrm>
          <a:prstGeom prst="rect">
            <a:avLst/>
          </a:prstGeom>
          <a:noFill/>
          <a:ln w="9525">
            <a:noFill/>
            <a:miter lim="800000"/>
            <a:headEnd/>
            <a:tailEnd/>
          </a:ln>
          <a:effectLst/>
        </p:spPr>
      </p:pic>
      <p:pic>
        <p:nvPicPr>
          <p:cNvPr id="21524" name="Picture 20"/>
          <p:cNvPicPr>
            <a:picLocks noChangeAspect="1" noChangeArrowheads="1"/>
          </p:cNvPicPr>
          <p:nvPr/>
        </p:nvPicPr>
        <mc:AlternateContent>
          <mc:Choice xmlns:ma="http://schemas.microsoft.com/office/mac/drawingml/2008/main" Requires="ma">
            <p:blipFill>
              <a:blip r:embed="rId34"/>
              <a:srcRect/>
              <a:stretch>
                <a:fillRect/>
              </a:stretch>
            </p:blipFill>
          </mc:Choice>
          <mc:Fallback>
            <p:blipFill>
              <a:blip r:embed="rId35"/>
              <a:srcRect/>
              <a:stretch>
                <a:fillRect/>
              </a:stretch>
            </p:blipFill>
          </mc:Fallback>
        </mc:AlternateContent>
        <p:spPr bwMode="auto">
          <a:xfrm>
            <a:off x="3779917" y="3122892"/>
            <a:ext cx="311150" cy="235440"/>
          </a:xfrm>
          <a:prstGeom prst="rect">
            <a:avLst/>
          </a:prstGeom>
          <a:noFill/>
          <a:ln w="9525">
            <a:noFill/>
            <a:miter lim="800000"/>
            <a:headEnd/>
            <a:tailEnd/>
          </a:ln>
          <a:effectLst/>
        </p:spPr>
      </p:pic>
      <p:pic>
        <p:nvPicPr>
          <p:cNvPr id="21525" name="Picture 21"/>
          <p:cNvPicPr>
            <a:picLocks noChangeAspect="1" noChangeArrowheads="1"/>
          </p:cNvPicPr>
          <p:nvPr/>
        </p:nvPicPr>
        <mc:AlternateContent>
          <mc:Choice xmlns:ma="http://schemas.microsoft.com/office/mac/drawingml/2008/main" Requires="ma">
            <p:blipFill>
              <a:blip r:embed="rId36"/>
              <a:srcRect/>
              <a:stretch>
                <a:fillRect/>
              </a:stretch>
            </p:blipFill>
          </mc:Choice>
          <mc:Fallback>
            <p:blipFill>
              <a:blip r:embed="rId37"/>
              <a:srcRect/>
              <a:stretch>
                <a:fillRect/>
              </a:stretch>
            </p:blipFill>
          </mc:Fallback>
        </mc:AlternateContent>
        <p:spPr bwMode="auto">
          <a:xfrm>
            <a:off x="2786426" y="4890530"/>
            <a:ext cx="530225" cy="127000"/>
          </a:xfrm>
          <a:prstGeom prst="rect">
            <a:avLst/>
          </a:prstGeom>
          <a:noFill/>
          <a:ln w="9525">
            <a:noFill/>
            <a:miter lim="800000"/>
            <a:headEnd/>
            <a:tailEnd/>
          </a:ln>
          <a:effectLst/>
        </p:spPr>
      </p:pic>
      <p:pic>
        <p:nvPicPr>
          <p:cNvPr id="21526" name="Picture 22"/>
          <p:cNvPicPr>
            <a:picLocks noChangeAspect="1" noChangeArrowheads="1"/>
          </p:cNvPicPr>
          <p:nvPr/>
        </p:nvPicPr>
        <mc:AlternateContent>
          <mc:Choice xmlns:ma="http://schemas.microsoft.com/office/mac/drawingml/2008/main" Requires="ma">
            <p:blipFill>
              <a:blip r:embed="rId38"/>
              <a:srcRect/>
              <a:stretch>
                <a:fillRect/>
              </a:stretch>
            </p:blipFill>
          </mc:Choice>
          <mc:Fallback>
            <p:blipFill>
              <a:blip r:embed="rId39"/>
              <a:srcRect/>
              <a:stretch>
                <a:fillRect/>
              </a:stretch>
            </p:blipFill>
          </mc:Fallback>
        </mc:AlternateContent>
        <p:spPr bwMode="auto">
          <a:xfrm>
            <a:off x="6731114" y="2632713"/>
            <a:ext cx="123200" cy="328533"/>
          </a:xfrm>
          <a:prstGeom prst="rect">
            <a:avLst/>
          </a:prstGeom>
          <a:noFill/>
          <a:ln w="9525">
            <a:noFill/>
            <a:miter lim="800000"/>
            <a:headEnd/>
            <a:tailEnd/>
          </a:ln>
          <a:effectLst/>
        </p:spPr>
      </p:pic>
      <p:pic>
        <p:nvPicPr>
          <p:cNvPr id="21527" name="Picture 23"/>
          <p:cNvPicPr>
            <a:picLocks noChangeAspect="1" noChangeArrowheads="1"/>
          </p:cNvPicPr>
          <p:nvPr/>
        </p:nvPicPr>
        <mc:AlternateContent>
          <mc:Choice xmlns:ma="http://schemas.microsoft.com/office/mac/drawingml/2008/main" Requires="ma">
            <p:blipFill>
              <a:blip r:embed="rId40"/>
              <a:srcRect/>
              <a:stretch>
                <a:fillRect/>
              </a:stretch>
            </p:blipFill>
          </mc:Choice>
          <mc:Fallback>
            <p:blipFill>
              <a:blip r:embed="rId41"/>
              <a:srcRect/>
              <a:stretch>
                <a:fillRect/>
              </a:stretch>
            </p:blipFill>
          </mc:Fallback>
        </mc:AlternateContent>
        <p:spPr bwMode="auto">
          <a:xfrm>
            <a:off x="7413956" y="2670547"/>
            <a:ext cx="234950" cy="201200"/>
          </a:xfrm>
          <a:prstGeom prst="rect">
            <a:avLst/>
          </a:prstGeom>
          <a:noFill/>
          <a:ln w="9525">
            <a:noFill/>
            <a:miter lim="800000"/>
            <a:headEnd/>
            <a:tailEnd/>
          </a:ln>
          <a:effectLst/>
        </p:spPr>
      </p:pic>
      <p:pic>
        <p:nvPicPr>
          <p:cNvPr id="21528" name="Picture 24"/>
          <p:cNvPicPr>
            <a:picLocks noChangeAspect="1" noChangeArrowheads="1"/>
          </p:cNvPicPr>
          <p:nvPr/>
        </p:nvPicPr>
        <mc:AlternateContent>
          <mc:Choice xmlns:ma="http://schemas.microsoft.com/office/mac/drawingml/2008/main" Requires="ma">
            <p:blipFill>
              <a:blip r:embed="rId42"/>
              <a:srcRect/>
              <a:stretch>
                <a:fillRect/>
              </a:stretch>
            </p:blipFill>
          </mc:Choice>
          <mc:Fallback>
            <p:blipFill>
              <a:blip r:embed="rId43"/>
              <a:srcRect/>
              <a:stretch>
                <a:fillRect/>
              </a:stretch>
            </p:blipFill>
          </mc:Fallback>
        </mc:AlternateContent>
        <p:spPr bwMode="auto">
          <a:xfrm>
            <a:off x="1542614" y="2473431"/>
            <a:ext cx="238931" cy="232569"/>
          </a:xfrm>
          <a:prstGeom prst="rect">
            <a:avLst/>
          </a:prstGeom>
          <a:noFill/>
          <a:ln w="9525">
            <a:noFill/>
            <a:miter lim="800000"/>
            <a:headEnd/>
            <a:tailEnd/>
          </a:ln>
          <a:effectLst/>
        </p:spPr>
      </p:pic>
      <p:pic>
        <p:nvPicPr>
          <p:cNvPr id="21529" name="Picture 25"/>
          <p:cNvPicPr>
            <a:picLocks noChangeAspect="1" noChangeArrowheads="1"/>
          </p:cNvPicPr>
          <p:nvPr/>
        </p:nvPicPr>
        <mc:AlternateContent>
          <mc:Choice xmlns:ma="http://schemas.microsoft.com/office/mac/drawingml/2008/main" Requires="ma">
            <p:blipFill>
              <a:blip r:embed="rId44"/>
              <a:srcRect/>
              <a:stretch>
                <a:fillRect/>
              </a:stretch>
            </p:blipFill>
          </mc:Choice>
          <mc:Fallback>
            <p:blipFill>
              <a:blip r:embed="rId45"/>
              <a:srcRect/>
              <a:stretch>
                <a:fillRect/>
              </a:stretch>
            </p:blipFill>
          </mc:Fallback>
        </mc:AlternateContent>
        <p:spPr bwMode="auto">
          <a:xfrm>
            <a:off x="2177170" y="4751659"/>
            <a:ext cx="290844" cy="138871"/>
          </a:xfrm>
          <a:prstGeom prst="rect">
            <a:avLst/>
          </a:prstGeom>
          <a:noFill/>
          <a:ln w="9525">
            <a:noFill/>
            <a:miter lim="800000"/>
            <a:headEnd/>
            <a:tailEnd/>
          </a:ln>
          <a:effectLst/>
        </p:spPr>
      </p:pic>
      <p:pic>
        <p:nvPicPr>
          <p:cNvPr id="21530" name="Picture 26"/>
          <p:cNvPicPr>
            <a:picLocks noChangeAspect="1" noChangeArrowheads="1"/>
          </p:cNvPicPr>
          <p:nvPr/>
        </p:nvPicPr>
        <mc:AlternateContent>
          <mc:Choice xmlns:ma="http://schemas.microsoft.com/office/mac/drawingml/2008/main" Requires="ma">
            <p:blipFill>
              <a:blip r:embed="rId46"/>
              <a:srcRect/>
              <a:stretch>
                <a:fillRect/>
              </a:stretch>
            </p:blipFill>
          </mc:Choice>
          <mc:Fallback>
            <p:blipFill>
              <a:blip r:embed="rId47"/>
              <a:srcRect/>
              <a:stretch>
                <a:fillRect/>
              </a:stretch>
            </p:blipFill>
          </mc:Fallback>
        </mc:AlternateContent>
        <p:spPr bwMode="auto">
          <a:xfrm>
            <a:off x="2248757" y="3149831"/>
            <a:ext cx="199732" cy="187150"/>
          </a:xfrm>
          <a:prstGeom prst="rect">
            <a:avLst/>
          </a:prstGeom>
          <a:noFill/>
          <a:ln w="9525">
            <a:noFill/>
            <a:miter lim="800000"/>
            <a:headEnd/>
            <a:tailEnd/>
          </a:ln>
          <a:effectLst/>
        </p:spPr>
      </p:pic>
      <p:pic>
        <p:nvPicPr>
          <p:cNvPr id="21531" name="Picture 27"/>
          <p:cNvPicPr>
            <a:picLocks noChangeAspect="1" noChangeArrowheads="1"/>
          </p:cNvPicPr>
          <p:nvPr/>
        </p:nvPicPr>
        <mc:AlternateContent>
          <mc:Choice xmlns:ma="http://schemas.microsoft.com/office/mac/drawingml/2008/main" Requires="ma">
            <p:blipFill>
              <a:blip r:embed="rId48"/>
              <a:srcRect/>
              <a:stretch>
                <a:fillRect/>
              </a:stretch>
            </p:blipFill>
          </mc:Choice>
          <mc:Fallback>
            <p:blipFill>
              <a:blip r:embed="rId49"/>
              <a:srcRect/>
              <a:stretch>
                <a:fillRect/>
              </a:stretch>
            </p:blipFill>
          </mc:Fallback>
        </mc:AlternateContent>
        <p:spPr bwMode="auto">
          <a:xfrm>
            <a:off x="2468014" y="4479093"/>
            <a:ext cx="520415" cy="155574"/>
          </a:xfrm>
          <a:prstGeom prst="rect">
            <a:avLst/>
          </a:prstGeom>
          <a:noFill/>
          <a:ln w="9525">
            <a:noFill/>
            <a:miter lim="800000"/>
            <a:headEnd/>
            <a:tailEnd/>
          </a:ln>
          <a:effectLst/>
        </p:spPr>
      </p:pic>
      <p:pic>
        <p:nvPicPr>
          <p:cNvPr id="13314" name="Picture 2"/>
          <p:cNvPicPr>
            <a:picLocks noChangeAspect="1" noChangeArrowheads="1"/>
          </p:cNvPicPr>
          <p:nvPr/>
        </p:nvPicPr>
        <mc:AlternateContent>
          <mc:Choice xmlns:ma="http://schemas.microsoft.com/office/mac/drawingml/2008/main" Requires="ma">
            <p:blipFill>
              <a:blip r:embed="rId50"/>
              <a:srcRect/>
              <a:stretch>
                <a:fillRect/>
              </a:stretch>
            </p:blipFill>
          </mc:Choice>
          <mc:Fallback>
            <p:blipFill>
              <a:blip r:embed="rId51"/>
              <a:srcRect/>
              <a:stretch>
                <a:fillRect/>
              </a:stretch>
            </p:blipFill>
          </mc:Fallback>
        </mc:AlternateContent>
        <p:spPr bwMode="auto">
          <a:xfrm>
            <a:off x="5564770" y="4457935"/>
            <a:ext cx="147638" cy="192088"/>
          </a:xfrm>
          <a:prstGeom prst="rect">
            <a:avLst/>
          </a:prstGeom>
          <a:noFill/>
          <a:ln w="9525">
            <a:noFill/>
            <a:miter lim="800000"/>
            <a:headEnd/>
            <a:tailEnd/>
          </a:ln>
          <a:effectLst/>
        </p:spPr>
      </p:pic>
      <p:pic>
        <p:nvPicPr>
          <p:cNvPr id="13315" name="Picture 3"/>
          <p:cNvPicPr>
            <a:picLocks noChangeAspect="1" noChangeArrowheads="1"/>
          </p:cNvPicPr>
          <p:nvPr/>
        </p:nvPicPr>
        <mc:AlternateContent>
          <mc:Choice xmlns:ma="http://schemas.microsoft.com/office/mac/drawingml/2008/main" Requires="ma">
            <p:blipFill>
              <a:blip r:embed="rId52"/>
              <a:srcRect/>
              <a:stretch>
                <a:fillRect/>
              </a:stretch>
            </p:blipFill>
          </mc:Choice>
          <mc:Fallback>
            <p:blipFill>
              <a:blip r:embed="rId53"/>
              <a:srcRect/>
              <a:stretch>
                <a:fillRect/>
              </a:stretch>
            </p:blipFill>
          </mc:Fallback>
        </mc:AlternateContent>
        <p:spPr bwMode="auto">
          <a:xfrm>
            <a:off x="5767177" y="4783373"/>
            <a:ext cx="147637" cy="192087"/>
          </a:xfrm>
          <a:prstGeom prst="rect">
            <a:avLst/>
          </a:prstGeom>
          <a:noFill/>
          <a:ln w="9525">
            <a:noFill/>
            <a:miter lim="800000"/>
            <a:headEnd/>
            <a:tailEnd/>
          </a:ln>
          <a:effectLst/>
        </p:spPr>
      </p:pic>
      <p:pic>
        <p:nvPicPr>
          <p:cNvPr id="13316" name="Picture 4"/>
          <p:cNvPicPr>
            <a:picLocks noChangeAspect="1" noChangeArrowheads="1"/>
          </p:cNvPicPr>
          <p:nvPr/>
        </p:nvPicPr>
        <mc:AlternateContent>
          <mc:Choice xmlns:ma="http://schemas.microsoft.com/office/mac/drawingml/2008/main" Requires="ma">
            <p:blipFill>
              <a:blip r:embed="rId54"/>
              <a:srcRect/>
              <a:stretch>
                <a:fillRect/>
              </a:stretch>
            </p:blipFill>
          </mc:Choice>
          <mc:Fallback>
            <p:blipFill>
              <a:blip r:embed="rId55"/>
              <a:srcRect/>
              <a:stretch>
                <a:fillRect/>
              </a:stretch>
            </p:blipFill>
          </mc:Fallback>
        </mc:AlternateContent>
        <p:spPr bwMode="auto">
          <a:xfrm>
            <a:off x="6223371" y="4590614"/>
            <a:ext cx="276225" cy="165100"/>
          </a:xfrm>
          <a:prstGeom prst="rect">
            <a:avLst/>
          </a:prstGeom>
          <a:noFill/>
          <a:ln w="9525">
            <a:noFill/>
            <a:miter lim="800000"/>
            <a:headEnd/>
            <a:tailEnd/>
          </a:ln>
          <a:effectLst/>
        </p:spPr>
      </p:pic>
      <p:pic>
        <p:nvPicPr>
          <p:cNvPr id="13317" name="Picture 5"/>
          <p:cNvPicPr>
            <a:picLocks noChangeAspect="1" noChangeArrowheads="1"/>
          </p:cNvPicPr>
          <p:nvPr/>
        </p:nvPicPr>
        <mc:AlternateContent>
          <mc:Choice xmlns:ma="http://schemas.microsoft.com/office/mac/drawingml/2008/main" Requires="ma">
            <p:blipFill>
              <a:blip r:embed="rId56"/>
              <a:srcRect/>
              <a:stretch>
                <a:fillRect/>
              </a:stretch>
            </p:blipFill>
          </mc:Choice>
          <mc:Fallback>
            <p:blipFill>
              <a:blip r:embed="rId57"/>
              <a:srcRect/>
              <a:stretch>
                <a:fillRect/>
              </a:stretch>
            </p:blipFill>
          </mc:Fallback>
        </mc:AlternateContent>
        <p:spPr bwMode="auto">
          <a:xfrm>
            <a:off x="7871542" y="2908666"/>
            <a:ext cx="276225" cy="165100"/>
          </a:xfrm>
          <a:prstGeom prst="rect">
            <a:avLst/>
          </a:prstGeom>
          <a:noFill/>
          <a:ln w="9525">
            <a:noFill/>
            <a:miter lim="800000"/>
            <a:headEnd/>
            <a:tailEnd/>
          </a:ln>
          <a:effectLst/>
        </p:spPr>
      </p:pic>
      <p:pic>
        <p:nvPicPr>
          <p:cNvPr id="13318" name="Picture 6"/>
          <p:cNvPicPr>
            <a:picLocks noChangeAspect="1" noChangeArrowheads="1"/>
          </p:cNvPicPr>
          <p:nvPr/>
        </p:nvPicPr>
        <mc:AlternateContent>
          <mc:Choice xmlns:ma="http://schemas.microsoft.com/office/mac/drawingml/2008/main" Requires="ma">
            <p:blipFill>
              <a:blip r:embed="rId58"/>
              <a:srcRect/>
              <a:stretch>
                <a:fillRect/>
              </a:stretch>
            </p:blipFill>
          </mc:Choice>
          <mc:Fallback>
            <p:blipFill>
              <a:blip r:embed="rId59"/>
              <a:srcRect/>
              <a:stretch>
                <a:fillRect/>
              </a:stretch>
            </p:blipFill>
          </mc:Fallback>
        </mc:AlternateContent>
        <p:spPr bwMode="auto">
          <a:xfrm>
            <a:off x="5186492" y="2829204"/>
            <a:ext cx="115888" cy="293688"/>
          </a:xfrm>
          <a:prstGeom prst="rect">
            <a:avLst/>
          </a:prstGeom>
          <a:noFill/>
          <a:ln w="9525">
            <a:noFill/>
            <a:miter lim="800000"/>
            <a:headEnd/>
            <a:tailEnd/>
          </a:ln>
          <a:effectLst/>
        </p:spPr>
      </p:pic>
      <p:pic>
        <p:nvPicPr>
          <p:cNvPr id="13319" name="Picture 7"/>
          <p:cNvPicPr>
            <a:picLocks noChangeAspect="1" noChangeArrowheads="1"/>
          </p:cNvPicPr>
          <p:nvPr/>
        </p:nvPicPr>
        <mc:AlternateContent>
          <mc:Choice xmlns:ma="http://schemas.microsoft.com/office/mac/drawingml/2008/main" Requires="ma">
            <p:blipFill>
              <a:blip r:embed="rId60"/>
              <a:srcRect/>
              <a:stretch>
                <a:fillRect/>
              </a:stretch>
            </p:blipFill>
          </mc:Choice>
          <mc:Fallback>
            <p:blipFill>
              <a:blip r:embed="rId61"/>
              <a:srcRect/>
              <a:stretch>
                <a:fillRect/>
              </a:stretch>
            </p:blipFill>
          </mc:Fallback>
        </mc:AlternateContent>
        <p:spPr bwMode="auto">
          <a:xfrm>
            <a:off x="7283781" y="4507184"/>
            <a:ext cx="260350" cy="244475"/>
          </a:xfrm>
          <a:prstGeom prst="rect">
            <a:avLst/>
          </a:prstGeom>
          <a:noFill/>
          <a:ln w="9525">
            <a:noFill/>
            <a:miter lim="800000"/>
            <a:headEnd/>
            <a:tailEnd/>
          </a:ln>
          <a:effectLst/>
        </p:spPr>
      </p:pic>
      <p:pic>
        <p:nvPicPr>
          <p:cNvPr id="13320" name="Picture 8"/>
          <p:cNvPicPr>
            <a:picLocks noChangeAspect="1" noChangeArrowheads="1"/>
          </p:cNvPicPr>
          <p:nvPr/>
        </p:nvPicPr>
        <mc:AlternateContent>
          <mc:Choice xmlns:ma="http://schemas.microsoft.com/office/mac/drawingml/2008/main" Requires="ma">
            <p:blipFill>
              <a:blip r:embed="rId62"/>
              <a:srcRect/>
              <a:stretch>
                <a:fillRect/>
              </a:stretch>
            </p:blipFill>
          </mc:Choice>
          <mc:Fallback>
            <p:blipFill>
              <a:blip r:embed="rId63"/>
              <a:srcRect/>
              <a:stretch>
                <a:fillRect/>
              </a:stretch>
            </p:blipFill>
          </mc:Fallback>
        </mc:AlternateContent>
        <p:spPr bwMode="auto">
          <a:xfrm>
            <a:off x="7648906" y="3192828"/>
            <a:ext cx="228600" cy="222250"/>
          </a:xfrm>
          <a:prstGeom prst="rect">
            <a:avLst/>
          </a:prstGeom>
          <a:noFill/>
          <a:ln w="9525">
            <a:noFill/>
            <a:miter lim="800000"/>
            <a:headEnd/>
            <a:tailEnd/>
          </a:ln>
          <a:effectLst/>
        </p:spPr>
      </p:pic>
      <p:pic>
        <p:nvPicPr>
          <p:cNvPr id="13321" name="Picture 9"/>
          <p:cNvPicPr>
            <a:picLocks noChangeAspect="1" noChangeArrowheads="1"/>
          </p:cNvPicPr>
          <p:nvPr/>
        </p:nvPicPr>
        <mc:AlternateContent>
          <mc:Choice xmlns:ma="http://schemas.microsoft.com/office/mac/drawingml/2008/main" Requires="ma">
            <p:blipFill>
              <a:blip r:embed="rId64"/>
              <a:srcRect/>
              <a:stretch>
                <a:fillRect/>
              </a:stretch>
            </p:blipFill>
          </mc:Choice>
          <mc:Fallback>
            <p:blipFill>
              <a:blip r:embed="rId65"/>
              <a:srcRect/>
              <a:stretch>
                <a:fillRect/>
              </a:stretch>
            </p:blipFill>
          </mc:Fallback>
        </mc:AlternateContent>
        <p:spPr bwMode="auto">
          <a:xfrm>
            <a:off x="3084694" y="4496829"/>
            <a:ext cx="125412" cy="107950"/>
          </a:xfrm>
          <a:prstGeom prst="rect">
            <a:avLst/>
          </a:prstGeom>
          <a:noFill/>
          <a:ln w="9525">
            <a:noFill/>
            <a:miter lim="800000"/>
            <a:headEnd/>
            <a:tailEnd/>
          </a:ln>
          <a:effectLst/>
        </p:spPr>
      </p:pic>
      <p:pic>
        <p:nvPicPr>
          <p:cNvPr id="13322" name="Picture 10"/>
          <p:cNvPicPr>
            <a:picLocks noChangeAspect="1" noChangeArrowheads="1"/>
          </p:cNvPicPr>
          <p:nvPr/>
        </p:nvPicPr>
        <mc:AlternateContent>
          <mc:Choice xmlns:ma="http://schemas.microsoft.com/office/mac/drawingml/2008/main" Requires="ma">
            <p:blipFill>
              <a:blip r:embed="rId66"/>
              <a:srcRect/>
              <a:stretch>
                <a:fillRect/>
              </a:stretch>
            </p:blipFill>
          </mc:Choice>
          <mc:Fallback>
            <p:blipFill>
              <a:blip r:embed="rId67"/>
              <a:srcRect/>
              <a:stretch>
                <a:fillRect/>
              </a:stretch>
            </p:blipFill>
          </mc:Fallback>
        </mc:AlternateContent>
        <p:spPr bwMode="auto">
          <a:xfrm>
            <a:off x="1496934" y="3321281"/>
            <a:ext cx="227013" cy="174625"/>
          </a:xfrm>
          <a:prstGeom prst="rect">
            <a:avLst/>
          </a:prstGeom>
          <a:noFill/>
          <a:ln w="9525">
            <a:noFill/>
            <a:miter lim="800000"/>
            <a:headEnd/>
            <a:tailEnd/>
          </a:ln>
          <a:effectLst/>
        </p:spPr>
      </p:pic>
      <p:pic>
        <p:nvPicPr>
          <p:cNvPr id="13323" name="Picture 11"/>
          <p:cNvPicPr>
            <a:picLocks noChangeAspect="1" noChangeArrowheads="1"/>
          </p:cNvPicPr>
          <p:nvPr/>
        </p:nvPicPr>
        <mc:AlternateContent>
          <mc:Choice xmlns:ma="http://schemas.microsoft.com/office/mac/drawingml/2008/main" Requires="ma">
            <p:blipFill>
              <a:blip r:embed="rId68"/>
              <a:srcRect/>
              <a:stretch>
                <a:fillRect/>
              </a:stretch>
            </p:blipFill>
          </mc:Choice>
          <mc:Fallback>
            <p:blipFill>
              <a:blip r:embed="rId69"/>
              <a:srcRect/>
              <a:stretch>
                <a:fillRect/>
              </a:stretch>
            </p:blipFill>
          </mc:Fallback>
        </mc:AlternateContent>
        <p:spPr bwMode="auto">
          <a:xfrm>
            <a:off x="4608356" y="2698380"/>
            <a:ext cx="233363" cy="230187"/>
          </a:xfrm>
          <a:prstGeom prst="rect">
            <a:avLst/>
          </a:prstGeom>
          <a:noFill/>
          <a:ln w="9525">
            <a:noFill/>
            <a:miter lim="800000"/>
            <a:headEnd/>
            <a:tailEnd/>
          </a:ln>
          <a:effectLst/>
        </p:spPr>
      </p:pic>
      <p:pic>
        <p:nvPicPr>
          <p:cNvPr id="13324" name="Picture 12"/>
          <p:cNvPicPr>
            <a:picLocks noChangeAspect="1" noChangeArrowheads="1"/>
          </p:cNvPicPr>
          <p:nvPr/>
        </p:nvPicPr>
        <mc:AlternateContent>
          <mc:Choice xmlns:ma="http://schemas.microsoft.com/office/mac/drawingml/2008/main" Requires="ma">
            <p:blipFill>
              <a:blip r:embed="rId70"/>
              <a:srcRect/>
              <a:stretch>
                <a:fillRect/>
              </a:stretch>
            </p:blipFill>
          </mc:Choice>
          <mc:Fallback>
            <p:blipFill>
              <a:blip r:embed="rId71"/>
              <a:srcRect/>
              <a:stretch>
                <a:fillRect/>
              </a:stretch>
            </p:blipFill>
          </mc:Fallback>
        </mc:AlternateContent>
        <p:spPr bwMode="auto">
          <a:xfrm>
            <a:off x="1275094" y="2871747"/>
            <a:ext cx="233362" cy="230188"/>
          </a:xfrm>
          <a:prstGeom prst="rect">
            <a:avLst/>
          </a:prstGeom>
          <a:noFill/>
          <a:ln w="9525">
            <a:noFill/>
            <a:miter lim="800000"/>
            <a:headEnd/>
            <a:tailEnd/>
          </a:ln>
          <a:effectLst/>
        </p:spPr>
      </p:pic>
      <p:pic>
        <p:nvPicPr>
          <p:cNvPr id="14338" name="Picture 2"/>
          <p:cNvPicPr>
            <a:picLocks noChangeAspect="1" noChangeArrowheads="1"/>
          </p:cNvPicPr>
          <p:nvPr/>
        </p:nvPicPr>
        <mc:AlternateContent>
          <mc:Choice xmlns:ma="http://schemas.microsoft.com/office/mac/drawingml/2008/main" Requires="ma">
            <p:blipFill>
              <a:blip r:embed="rId72"/>
              <a:srcRect/>
              <a:stretch>
                <a:fillRect/>
              </a:stretch>
            </p:blipFill>
          </mc:Choice>
          <mc:Fallback>
            <p:blipFill>
              <a:blip r:embed="rId73"/>
              <a:srcRect/>
              <a:stretch>
                <a:fillRect/>
              </a:stretch>
            </p:blipFill>
          </mc:Fallback>
        </mc:AlternateContent>
        <p:spPr bwMode="auto">
          <a:xfrm>
            <a:off x="3779917" y="4761105"/>
            <a:ext cx="276225" cy="165100"/>
          </a:xfrm>
          <a:prstGeom prst="rect">
            <a:avLst/>
          </a:prstGeom>
          <a:noFill/>
          <a:ln w="9525">
            <a:noFill/>
            <a:miter lim="800000"/>
            <a:headEnd/>
            <a:tailEnd/>
          </a:ln>
          <a:effectLst/>
        </p:spPr>
      </p:pic>
      <p:pic>
        <p:nvPicPr>
          <p:cNvPr id="41" name="Picture 4"/>
          <p:cNvPicPr>
            <a:picLocks noChangeAspect="1" noChangeArrowheads="1"/>
          </p:cNvPicPr>
          <p:nvPr/>
        </p:nvPicPr>
        <mc:AlternateContent>
          <mc:Choice xmlns:ma="http://schemas.microsoft.com/office/mac/drawingml/2008/main" Requires="ma">
            <p:blipFill>
              <a:blip r:embed="rId54"/>
              <a:srcRect/>
              <a:stretch>
                <a:fillRect/>
              </a:stretch>
            </p:blipFill>
          </mc:Choice>
          <mc:Fallback>
            <p:blipFill>
              <a:blip r:embed="rId55"/>
              <a:srcRect/>
              <a:stretch>
                <a:fillRect/>
              </a:stretch>
            </p:blipFill>
          </mc:Fallback>
        </mc:AlternateContent>
        <p:spPr bwMode="auto">
          <a:xfrm>
            <a:off x="2298781" y="2878696"/>
            <a:ext cx="276225" cy="165100"/>
          </a:xfrm>
          <a:prstGeom prst="rect">
            <a:avLst/>
          </a:prstGeom>
          <a:noFill/>
          <a:ln w="9525">
            <a:noFill/>
            <a:miter lim="800000"/>
            <a:headEnd/>
            <a:tailEnd/>
          </a:ln>
          <a:effectLst/>
        </p:spPr>
      </p:pic>
      <p:pic>
        <p:nvPicPr>
          <p:cNvPr id="42" name="Picture 10"/>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7745357" y="2436591"/>
            <a:ext cx="264298" cy="247650"/>
          </a:xfrm>
          <a:prstGeom prst="rect">
            <a:avLst/>
          </a:prstGeom>
          <a:noFill/>
          <a:ln w="9525">
            <a:noFill/>
            <a:miter lim="800000"/>
            <a:headEnd/>
            <a:tailEnd/>
          </a:ln>
          <a:effectLst/>
        </p:spPr>
      </p:pic>
      <p:pic>
        <p:nvPicPr>
          <p:cNvPr id="43" name="Picture 20"/>
          <p:cNvPicPr>
            <a:picLocks noChangeAspect="1" noChangeArrowheads="1"/>
          </p:cNvPicPr>
          <p:nvPr/>
        </p:nvPicPr>
        <mc:AlternateContent>
          <mc:Choice xmlns:ma="http://schemas.microsoft.com/office/mac/drawingml/2008/main" Requires="ma">
            <p:blipFill>
              <a:blip r:embed="rId34"/>
              <a:srcRect/>
              <a:stretch>
                <a:fillRect/>
              </a:stretch>
            </p:blipFill>
          </mc:Choice>
          <mc:Fallback>
            <p:blipFill>
              <a:blip r:embed="rId35"/>
              <a:srcRect/>
              <a:stretch>
                <a:fillRect/>
              </a:stretch>
            </p:blipFill>
          </mc:Fallback>
        </mc:AlternateContent>
        <p:spPr bwMode="auto">
          <a:xfrm>
            <a:off x="4686380" y="5084140"/>
            <a:ext cx="311150" cy="235440"/>
          </a:xfrm>
          <a:prstGeom prst="rect">
            <a:avLst/>
          </a:prstGeom>
          <a:noFill/>
          <a:ln w="9525">
            <a:noFill/>
            <a:miter lim="800000"/>
            <a:headEnd/>
            <a:tailEnd/>
          </a:ln>
          <a:effectLst/>
        </p:spPr>
      </p:pic>
      <p:pic>
        <p:nvPicPr>
          <p:cNvPr id="44"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4467305" y="4523023"/>
            <a:ext cx="530225" cy="127000"/>
          </a:xfrm>
          <a:prstGeom prst="rect">
            <a:avLst/>
          </a:prstGeom>
          <a:noFill/>
          <a:ln w="9525">
            <a:noFill/>
            <a:miter lim="800000"/>
            <a:headEnd/>
            <a:tailEnd/>
          </a:ln>
          <a:effectLst/>
        </p:spPr>
      </p:pic>
      <p:pic>
        <p:nvPicPr>
          <p:cNvPr id="45" name="Picture 12"/>
          <p:cNvPicPr>
            <a:picLocks noChangeAspect="1" noChangeArrowheads="1"/>
          </p:cNvPicPr>
          <p:nvPr/>
        </p:nvPicPr>
        <mc:AlternateContent>
          <mc:Choice xmlns:ma="http://schemas.microsoft.com/office/mac/drawingml/2008/main" Requires="ma">
            <p:blipFill>
              <a:blip r:embed="rId70"/>
              <a:srcRect/>
              <a:stretch>
                <a:fillRect/>
              </a:stretch>
            </p:blipFill>
          </mc:Choice>
          <mc:Fallback>
            <p:blipFill>
              <a:blip r:embed="rId71"/>
              <a:srcRect/>
              <a:stretch>
                <a:fillRect/>
              </a:stretch>
            </p:blipFill>
          </mc:Fallback>
        </mc:AlternateContent>
        <p:spPr bwMode="auto">
          <a:xfrm>
            <a:off x="4056142" y="4507184"/>
            <a:ext cx="233362" cy="230188"/>
          </a:xfrm>
          <a:prstGeom prst="rect">
            <a:avLst/>
          </a:prstGeom>
          <a:noFill/>
          <a:ln w="9525">
            <a:noFill/>
            <a:miter lim="800000"/>
            <a:headEnd/>
            <a:tailEnd/>
          </a:ln>
          <a:effectLst/>
        </p:spPr>
      </p:pic>
      <p:pic>
        <p:nvPicPr>
          <p:cNvPr id="46" name="Picture 4"/>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893623" y="5234263"/>
            <a:ext cx="337317" cy="100838"/>
          </a:xfrm>
          <a:prstGeom prst="rect">
            <a:avLst/>
          </a:prstGeom>
          <a:noFill/>
          <a:ln w="9525">
            <a:noFill/>
            <a:miter lim="800000"/>
            <a:headEnd/>
            <a:tailEnd/>
          </a:ln>
          <a:effectLst/>
        </p:spPr>
      </p:pic>
      <p:pic>
        <p:nvPicPr>
          <p:cNvPr id="47" name="Picture 5"/>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1975861" y="4556880"/>
            <a:ext cx="348803" cy="166546"/>
          </a:xfrm>
          <a:prstGeom prst="rect">
            <a:avLst/>
          </a:prstGeom>
          <a:noFill/>
          <a:ln w="9525">
            <a:noFill/>
            <a:miter lim="800000"/>
            <a:headEnd/>
            <a:tailEnd/>
          </a:ln>
          <a:effectLst/>
        </p:spPr>
      </p:pic>
      <p:pic>
        <p:nvPicPr>
          <p:cNvPr id="48" name="Picture 9"/>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848352" y="4585183"/>
            <a:ext cx="258763" cy="253728"/>
          </a:xfrm>
          <a:prstGeom prst="rect">
            <a:avLst/>
          </a:prstGeom>
          <a:noFill/>
          <a:ln w="9525">
            <a:noFill/>
            <a:miter lim="800000"/>
            <a:headEnd/>
            <a:tailEnd/>
          </a:ln>
          <a:effectLst/>
        </p:spPr>
      </p:pic>
      <p:pic>
        <p:nvPicPr>
          <p:cNvPr id="49" name="Picture 14"/>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1685581" y="5124909"/>
            <a:ext cx="290280" cy="285998"/>
          </a:xfrm>
          <a:prstGeom prst="rect">
            <a:avLst/>
          </a:prstGeom>
          <a:noFill/>
          <a:ln w="9525">
            <a:noFill/>
            <a:miter lim="800000"/>
            <a:headEnd/>
            <a:tailEnd/>
          </a:ln>
          <a:effectLst/>
        </p:spPr>
      </p:pic>
      <p:pic>
        <p:nvPicPr>
          <p:cNvPr id="50" name="Picture 24"/>
          <p:cNvPicPr>
            <a:picLocks noChangeAspect="1" noChangeArrowheads="1"/>
          </p:cNvPicPr>
          <p:nvPr/>
        </p:nvPicPr>
        <mc:AlternateContent>
          <mc:Choice xmlns:ma="http://schemas.microsoft.com/office/mac/drawingml/2008/main" Requires="ma">
            <p:blipFill>
              <a:blip r:embed="rId42"/>
              <a:srcRect/>
              <a:stretch>
                <a:fillRect/>
              </a:stretch>
            </p:blipFill>
          </mc:Choice>
          <mc:Fallback>
            <p:blipFill>
              <a:blip r:embed="rId43"/>
              <a:srcRect/>
              <a:stretch>
                <a:fillRect/>
              </a:stretch>
            </p:blipFill>
          </mc:Fallback>
        </mc:AlternateContent>
        <p:spPr bwMode="auto">
          <a:xfrm>
            <a:off x="1418789" y="4440595"/>
            <a:ext cx="238931" cy="232569"/>
          </a:xfrm>
          <a:prstGeom prst="rect">
            <a:avLst/>
          </a:prstGeom>
          <a:noFill/>
          <a:ln w="9525">
            <a:noFill/>
            <a:miter lim="800000"/>
            <a:headEnd/>
            <a:tailEnd/>
          </a:ln>
          <a:effectLst/>
        </p:spPr>
      </p:pic>
      <p:pic>
        <p:nvPicPr>
          <p:cNvPr id="51" name="Picture 26"/>
          <p:cNvPicPr>
            <a:picLocks noChangeAspect="1" noChangeArrowheads="1"/>
          </p:cNvPicPr>
          <p:nvPr/>
        </p:nvPicPr>
        <mc:AlternateContent>
          <mc:Choice xmlns:ma="http://schemas.microsoft.com/office/mac/drawingml/2008/main" Requires="ma">
            <p:blipFill>
              <a:blip r:embed="rId46"/>
              <a:srcRect/>
              <a:stretch>
                <a:fillRect/>
              </a:stretch>
            </p:blipFill>
          </mc:Choice>
          <mc:Fallback>
            <p:blipFill>
              <a:blip r:embed="rId47"/>
              <a:srcRect/>
              <a:stretch>
                <a:fillRect/>
              </a:stretch>
            </p:blipFill>
          </mc:Fallback>
        </mc:AlternateContent>
        <p:spPr bwMode="auto">
          <a:xfrm>
            <a:off x="2124932" y="5116995"/>
            <a:ext cx="199732" cy="187150"/>
          </a:xfrm>
          <a:prstGeom prst="rect">
            <a:avLst/>
          </a:prstGeom>
          <a:noFill/>
          <a:ln w="9525">
            <a:noFill/>
            <a:miter lim="800000"/>
            <a:headEnd/>
            <a:tailEnd/>
          </a:ln>
          <a:effectLst/>
        </p:spPr>
      </p:pic>
      <p:pic>
        <p:nvPicPr>
          <p:cNvPr id="52" name="Picture 10"/>
          <p:cNvPicPr>
            <a:picLocks noChangeAspect="1" noChangeArrowheads="1"/>
          </p:cNvPicPr>
          <p:nvPr/>
        </p:nvPicPr>
        <mc:AlternateContent>
          <mc:Choice xmlns:ma="http://schemas.microsoft.com/office/mac/drawingml/2008/main" Requires="ma">
            <p:blipFill>
              <a:blip r:embed="rId66"/>
              <a:srcRect/>
              <a:stretch>
                <a:fillRect/>
              </a:stretch>
            </p:blipFill>
          </mc:Choice>
          <mc:Fallback>
            <p:blipFill>
              <a:blip r:embed="rId67"/>
              <a:srcRect/>
              <a:stretch>
                <a:fillRect/>
              </a:stretch>
            </p:blipFill>
          </mc:Fallback>
        </mc:AlternateContent>
        <p:spPr bwMode="auto">
          <a:xfrm>
            <a:off x="3829129" y="5129520"/>
            <a:ext cx="227013" cy="174625"/>
          </a:xfrm>
          <a:prstGeom prst="rect">
            <a:avLst/>
          </a:prstGeom>
          <a:noFill/>
          <a:ln w="9525">
            <a:noFill/>
            <a:miter lim="800000"/>
            <a:headEnd/>
            <a:tailEnd/>
          </a:ln>
          <a:effectLst/>
        </p:spPr>
      </p:pic>
      <p:pic>
        <p:nvPicPr>
          <p:cNvPr id="53" name="Picture 12"/>
          <p:cNvPicPr>
            <a:picLocks noChangeAspect="1" noChangeArrowheads="1"/>
          </p:cNvPicPr>
          <p:nvPr/>
        </p:nvPicPr>
        <mc:AlternateContent>
          <mc:Choice xmlns:ma="http://schemas.microsoft.com/office/mac/drawingml/2008/main" Requires="ma">
            <p:blipFill>
              <a:blip r:embed="rId70"/>
              <a:srcRect/>
              <a:stretch>
                <a:fillRect/>
              </a:stretch>
            </p:blipFill>
          </mc:Choice>
          <mc:Fallback>
            <p:blipFill>
              <a:blip r:embed="rId71"/>
              <a:srcRect/>
              <a:stretch>
                <a:fillRect/>
              </a:stretch>
            </p:blipFill>
          </mc:Fallback>
        </mc:AlternateContent>
        <p:spPr bwMode="auto">
          <a:xfrm>
            <a:off x="1151269" y="4838911"/>
            <a:ext cx="233362" cy="230188"/>
          </a:xfrm>
          <a:prstGeom prst="rect">
            <a:avLst/>
          </a:prstGeom>
          <a:noFill/>
          <a:ln w="9525">
            <a:noFill/>
            <a:miter lim="800000"/>
            <a:headEnd/>
            <a:tailEnd/>
          </a:ln>
          <a:effectLst/>
        </p:spPr>
      </p:pic>
      <p:pic>
        <p:nvPicPr>
          <p:cNvPr id="54" name="Picture 4"/>
          <p:cNvPicPr>
            <a:picLocks noChangeAspect="1" noChangeArrowheads="1"/>
          </p:cNvPicPr>
          <p:nvPr/>
        </p:nvPicPr>
        <mc:AlternateContent>
          <mc:Choice xmlns:ma="http://schemas.microsoft.com/office/mac/drawingml/2008/main" Requires="ma">
            <p:blipFill>
              <a:blip r:embed="rId54"/>
              <a:srcRect/>
              <a:stretch>
                <a:fillRect/>
              </a:stretch>
            </p:blipFill>
          </mc:Choice>
          <mc:Fallback>
            <p:blipFill>
              <a:blip r:embed="rId55"/>
              <a:srcRect/>
              <a:stretch>
                <a:fillRect/>
              </a:stretch>
            </p:blipFill>
          </mc:Fallback>
        </mc:AlternateContent>
        <p:spPr bwMode="auto">
          <a:xfrm>
            <a:off x="2522817" y="5221595"/>
            <a:ext cx="276225" cy="165100"/>
          </a:xfrm>
          <a:prstGeom prst="rect">
            <a:avLst/>
          </a:prstGeom>
          <a:noFill/>
          <a:ln w="9525">
            <a:noFill/>
            <a:miter lim="800000"/>
            <a:headEnd/>
            <a:tailEnd/>
          </a:ln>
          <a:effectLst/>
        </p:spPr>
      </p:pic>
      <p:pic>
        <p:nvPicPr>
          <p:cNvPr id="55"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6826378" y="5259695"/>
            <a:ext cx="530225" cy="127000"/>
          </a:xfrm>
          <a:prstGeom prst="rect">
            <a:avLst/>
          </a:prstGeom>
          <a:noFill/>
          <a:ln w="9525">
            <a:noFill/>
            <a:miter lim="800000"/>
            <a:headEnd/>
            <a:tailEnd/>
          </a:ln>
          <a:effectLst/>
        </p:spPr>
      </p:pic>
      <p:pic>
        <p:nvPicPr>
          <p:cNvPr id="56" name="Picture 8"/>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6915586" y="4395860"/>
            <a:ext cx="179080" cy="235457"/>
          </a:xfrm>
          <a:prstGeom prst="rect">
            <a:avLst/>
          </a:prstGeom>
          <a:noFill/>
          <a:ln w="9525">
            <a:noFill/>
            <a:miter lim="800000"/>
            <a:headEnd/>
            <a:tailEnd/>
          </a:ln>
          <a:effectLst/>
        </p:spPr>
      </p:pic>
      <p:pic>
        <p:nvPicPr>
          <p:cNvPr id="57" name="Picture 17"/>
          <p:cNvPicPr>
            <a:picLocks noChangeAspect="1" noChangeArrowheads="1"/>
          </p:cNvPicPr>
          <p:nvPr/>
        </p:nvPicPr>
        <mc:AlternateContent>
          <mc:Choice xmlns:ma="http://schemas.microsoft.com/office/mac/drawingml/2008/main" Requires="ma">
            <p:blipFill>
              <a:blip r:embed="rId28"/>
              <a:srcRect/>
              <a:stretch>
                <a:fillRect/>
              </a:stretch>
            </p:blipFill>
          </mc:Choice>
          <mc:Fallback>
            <p:blipFill>
              <a:blip r:embed="rId29"/>
              <a:srcRect/>
              <a:stretch>
                <a:fillRect/>
              </a:stretch>
            </p:blipFill>
          </mc:Fallback>
        </mc:AlternateContent>
        <p:spPr bwMode="auto">
          <a:xfrm>
            <a:off x="5904041" y="5108088"/>
            <a:ext cx="231518" cy="227013"/>
          </a:xfrm>
          <a:prstGeom prst="rect">
            <a:avLst/>
          </a:prstGeom>
          <a:noFill/>
          <a:ln w="9525">
            <a:noFill/>
            <a:miter lim="800000"/>
            <a:headEnd/>
            <a:tailEnd/>
          </a:ln>
          <a:effectLst/>
        </p:spPr>
      </p:pic>
      <p:pic>
        <p:nvPicPr>
          <p:cNvPr id="58" name="Picture 18"/>
          <p:cNvPicPr>
            <a:picLocks noChangeAspect="1" noChangeArrowheads="1"/>
          </p:cNvPicPr>
          <p:nvPr/>
        </p:nvPicPr>
        <mc:AlternateContent>
          <mc:Choice xmlns:ma="http://schemas.microsoft.com/office/mac/drawingml/2008/main" Requires="ma">
            <p:blipFill>
              <a:blip r:embed="rId30"/>
              <a:srcRect/>
              <a:stretch>
                <a:fillRect/>
              </a:stretch>
            </p:blipFill>
          </mc:Choice>
          <mc:Fallback>
            <p:blipFill>
              <a:blip r:embed="rId31"/>
              <a:srcRect/>
              <a:stretch>
                <a:fillRect/>
              </a:stretch>
            </p:blipFill>
          </mc:Fallback>
        </mc:AlternateContent>
        <p:spPr bwMode="auto">
          <a:xfrm>
            <a:off x="6978778" y="4895500"/>
            <a:ext cx="191464" cy="188640"/>
          </a:xfrm>
          <a:prstGeom prst="rect">
            <a:avLst/>
          </a:prstGeom>
          <a:noFill/>
          <a:ln w="9525">
            <a:noFill/>
            <a:miter lim="800000"/>
            <a:headEnd/>
            <a:tailEnd/>
          </a:ln>
          <a:effectLst/>
        </p:spPr>
      </p:pic>
      <p:pic>
        <p:nvPicPr>
          <p:cNvPr id="59" name="Picture 22"/>
          <p:cNvPicPr>
            <a:picLocks noChangeAspect="1" noChangeArrowheads="1"/>
          </p:cNvPicPr>
          <p:nvPr/>
        </p:nvPicPr>
        <mc:AlternateContent>
          <mc:Choice xmlns:ma="http://schemas.microsoft.com/office/mac/drawingml/2008/main" Requires="ma">
            <p:blipFill>
              <a:blip r:embed="rId38"/>
              <a:srcRect/>
              <a:stretch>
                <a:fillRect/>
              </a:stretch>
            </p:blipFill>
          </mc:Choice>
          <mc:Fallback>
            <p:blipFill>
              <a:blip r:embed="rId39"/>
              <a:srcRect/>
              <a:stretch>
                <a:fillRect/>
              </a:stretch>
            </p:blipFill>
          </mc:Fallback>
        </mc:AlternateContent>
        <p:spPr bwMode="auto">
          <a:xfrm>
            <a:off x="6556801" y="4838911"/>
            <a:ext cx="123200" cy="328533"/>
          </a:xfrm>
          <a:prstGeom prst="rect">
            <a:avLst/>
          </a:prstGeom>
          <a:noFill/>
          <a:ln w="9525">
            <a:noFill/>
            <a:miter lim="800000"/>
            <a:headEnd/>
            <a:tailEnd/>
          </a:ln>
          <a:effectLst/>
        </p:spPr>
      </p:pic>
      <p:pic>
        <p:nvPicPr>
          <p:cNvPr id="60" name="Picture 23"/>
          <p:cNvPicPr>
            <a:picLocks noChangeAspect="1" noChangeArrowheads="1"/>
          </p:cNvPicPr>
          <p:nvPr/>
        </p:nvPicPr>
        <mc:AlternateContent>
          <mc:Choice xmlns:ma="http://schemas.microsoft.com/office/mac/drawingml/2008/main" Requires="ma">
            <p:blipFill>
              <a:blip r:embed="rId40"/>
              <a:srcRect/>
              <a:stretch>
                <a:fillRect/>
              </a:stretch>
            </p:blipFill>
          </mc:Choice>
          <mc:Fallback>
            <p:blipFill>
              <a:blip r:embed="rId41"/>
              <a:srcRect/>
              <a:stretch>
                <a:fillRect/>
              </a:stretch>
            </p:blipFill>
          </mc:Fallback>
        </mc:AlternateContent>
        <p:spPr bwMode="auto">
          <a:xfrm>
            <a:off x="7301243" y="4845733"/>
            <a:ext cx="234950" cy="201200"/>
          </a:xfrm>
          <a:prstGeom prst="rect">
            <a:avLst/>
          </a:prstGeom>
          <a:noFill/>
          <a:ln w="9525">
            <a:noFill/>
            <a:miter lim="800000"/>
            <a:headEnd/>
            <a:tailEnd/>
          </a:ln>
          <a:effectLst/>
        </p:spPr>
      </p:pic>
      <p:pic>
        <p:nvPicPr>
          <p:cNvPr id="61" name="Picture 5"/>
          <p:cNvPicPr>
            <a:picLocks noChangeAspect="1" noChangeArrowheads="1"/>
          </p:cNvPicPr>
          <p:nvPr/>
        </p:nvPicPr>
        <mc:AlternateContent>
          <mc:Choice xmlns:ma="http://schemas.microsoft.com/office/mac/drawingml/2008/main" Requires="ma">
            <p:blipFill>
              <a:blip r:embed="rId56"/>
              <a:srcRect/>
              <a:stretch>
                <a:fillRect/>
              </a:stretch>
            </p:blipFill>
          </mc:Choice>
          <mc:Fallback>
            <p:blipFill>
              <a:blip r:embed="rId57"/>
              <a:srcRect/>
              <a:stretch>
                <a:fillRect/>
              </a:stretch>
            </p:blipFill>
          </mc:Fallback>
        </mc:AlternateContent>
        <p:spPr bwMode="auto">
          <a:xfrm>
            <a:off x="8009654" y="4858657"/>
            <a:ext cx="276225" cy="165100"/>
          </a:xfrm>
          <a:prstGeom prst="rect">
            <a:avLst/>
          </a:prstGeom>
          <a:noFill/>
          <a:ln w="9525">
            <a:noFill/>
            <a:miter lim="800000"/>
            <a:headEnd/>
            <a:tailEnd/>
          </a:ln>
          <a:effectLst/>
        </p:spPr>
      </p:pic>
      <p:pic>
        <p:nvPicPr>
          <p:cNvPr id="62" name="Picture 8"/>
          <p:cNvPicPr>
            <a:picLocks noChangeAspect="1" noChangeArrowheads="1"/>
          </p:cNvPicPr>
          <p:nvPr/>
        </p:nvPicPr>
        <mc:AlternateContent>
          <mc:Choice xmlns:ma="http://schemas.microsoft.com/office/mac/drawingml/2008/main" Requires="ma">
            <p:blipFill>
              <a:blip r:embed="rId62"/>
              <a:srcRect/>
              <a:stretch>
                <a:fillRect/>
              </a:stretch>
            </p:blipFill>
          </mc:Choice>
          <mc:Fallback>
            <p:blipFill>
              <a:blip r:embed="rId63"/>
              <a:srcRect/>
              <a:stretch>
                <a:fillRect/>
              </a:stretch>
            </p:blipFill>
          </mc:Fallback>
        </mc:AlternateContent>
        <p:spPr bwMode="auto">
          <a:xfrm>
            <a:off x="7536193" y="5191432"/>
            <a:ext cx="228600" cy="222250"/>
          </a:xfrm>
          <a:prstGeom prst="rect">
            <a:avLst/>
          </a:prstGeom>
          <a:noFill/>
          <a:ln w="9525">
            <a:noFill/>
            <a:miter lim="800000"/>
            <a:headEnd/>
            <a:tailEnd/>
          </a:ln>
          <a:effectLst/>
        </p:spPr>
      </p:pic>
      <p:pic>
        <p:nvPicPr>
          <p:cNvPr id="63" name="Picture 10"/>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7632644" y="4435195"/>
            <a:ext cx="264298" cy="247650"/>
          </a:xfrm>
          <a:prstGeom prst="rect">
            <a:avLst/>
          </a:prstGeom>
          <a:noFill/>
          <a:ln w="9525">
            <a:noFill/>
            <a:miter lim="800000"/>
            <a:headEnd/>
            <a:tailEnd/>
          </a:ln>
          <a:effectLst/>
        </p:spPr>
      </p:pic>
    </p:spTree>
  </p:cSld>
  <p:clrMapOvr>
    <a:masterClrMapping/>
  </p:clrMapOvr>
  <p:transition advClick="0" advTm="1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417947"/>
            <a:ext cx="7772400" cy="1196937"/>
          </a:xfrm>
        </p:spPr>
        <p:txBody>
          <a:bodyPr>
            <a:normAutofit/>
          </a:bodyPr>
          <a:lstStyle/>
          <a:p>
            <a:r>
              <a:rPr lang="nn-NO" sz="2400"/>
              <a:t>Disse gruppene kalles </a:t>
            </a:r>
            <a:r>
              <a:rPr lang="nn-NO" sz="2400" b="1" i="1"/>
              <a:t>diagnoser</a:t>
            </a:r>
            <a:r>
              <a:rPr lang="nn-NO" sz="2400"/>
              <a:t>. En diagnose er derfor en samling av visse statistisk samtidig forekomende adferdstrekk, eller som man sier,  </a:t>
            </a:r>
            <a:r>
              <a:rPr lang="nn-NO" sz="2400" b="1" i="1" u="sng"/>
              <a:t>syndrom</a:t>
            </a:r>
            <a:r>
              <a:rPr lang="nn-NO" sz="2400"/>
              <a:t>.</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14</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pic>
        <p:nvPicPr>
          <p:cNvPr id="21508" name="Picture 4"/>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940096" y="2922588"/>
            <a:ext cx="337317" cy="100838"/>
          </a:xfrm>
          <a:prstGeom prst="rect">
            <a:avLst/>
          </a:prstGeom>
          <a:noFill/>
          <a:ln w="9525">
            <a:noFill/>
            <a:miter lim="800000"/>
            <a:headEnd/>
            <a:tailEnd/>
          </a:ln>
          <a:effectLst/>
        </p:spPr>
      </p:pic>
      <p:pic>
        <p:nvPicPr>
          <p:cNvPr id="21509" name="Picture 5"/>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2099686" y="2230710"/>
            <a:ext cx="348803" cy="166546"/>
          </a:xfrm>
          <a:prstGeom prst="rect">
            <a:avLst/>
          </a:prstGeom>
          <a:noFill/>
          <a:ln w="9525">
            <a:noFill/>
            <a:miter lim="800000"/>
            <a:headEnd/>
            <a:tailEnd/>
          </a:ln>
          <a:effectLst/>
        </p:spPr>
      </p:pic>
      <p:pic>
        <p:nvPicPr>
          <p:cNvPr id="21510" name="Picture 6"/>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4375266" y="2487011"/>
            <a:ext cx="169555" cy="145199"/>
          </a:xfrm>
          <a:prstGeom prst="rect">
            <a:avLst/>
          </a:prstGeom>
          <a:noFill/>
          <a:ln w="9525">
            <a:noFill/>
            <a:miter lim="800000"/>
            <a:headEnd/>
            <a:tailEnd/>
          </a:ln>
          <a:effectLst/>
        </p:spPr>
      </p:pic>
      <p:pic>
        <p:nvPicPr>
          <p:cNvPr id="21511"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6883731" y="2965585"/>
            <a:ext cx="530225" cy="127000"/>
          </a:xfrm>
          <a:prstGeom prst="rect">
            <a:avLst/>
          </a:prstGeom>
          <a:noFill/>
          <a:ln w="9525">
            <a:noFill/>
            <a:miter lim="800000"/>
            <a:headEnd/>
            <a:tailEnd/>
          </a:ln>
          <a:effectLst/>
        </p:spPr>
      </p:pic>
      <p:pic>
        <p:nvPicPr>
          <p:cNvPr id="21512" name="Picture 8"/>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7028299" y="2038250"/>
            <a:ext cx="179080" cy="235457"/>
          </a:xfrm>
          <a:prstGeom prst="rect">
            <a:avLst/>
          </a:prstGeom>
          <a:noFill/>
          <a:ln w="9525">
            <a:noFill/>
            <a:miter lim="800000"/>
            <a:headEnd/>
            <a:tailEnd/>
          </a:ln>
          <a:effectLst/>
        </p:spPr>
      </p:pic>
      <p:pic>
        <p:nvPicPr>
          <p:cNvPr id="21513" name="Picture 9"/>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972177" y="2259013"/>
            <a:ext cx="258763" cy="253728"/>
          </a:xfrm>
          <a:prstGeom prst="rect">
            <a:avLst/>
          </a:prstGeom>
          <a:noFill/>
          <a:ln w="9525">
            <a:noFill/>
            <a:miter lim="800000"/>
            <a:headEnd/>
            <a:tailEnd/>
          </a:ln>
          <a:effectLst/>
        </p:spPr>
      </p:pic>
      <p:pic>
        <p:nvPicPr>
          <p:cNvPr id="21515" name="Picture 11"/>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4685872" y="2632210"/>
            <a:ext cx="292351" cy="284566"/>
          </a:xfrm>
          <a:prstGeom prst="rect">
            <a:avLst/>
          </a:prstGeom>
          <a:noFill/>
          <a:ln w="9525">
            <a:noFill/>
            <a:miter lim="800000"/>
            <a:headEnd/>
            <a:tailEnd/>
          </a:ln>
          <a:effectLst/>
        </p:spPr>
      </p:pic>
      <p:pic>
        <p:nvPicPr>
          <p:cNvPr id="21516" name="Picture 12"/>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4314246" y="2879725"/>
            <a:ext cx="122039" cy="325437"/>
          </a:xfrm>
          <a:prstGeom prst="rect">
            <a:avLst/>
          </a:prstGeom>
          <a:noFill/>
          <a:ln w="9525">
            <a:noFill/>
            <a:miter lim="800000"/>
            <a:headEnd/>
            <a:tailEnd/>
          </a:ln>
          <a:effectLst/>
        </p:spPr>
      </p:pic>
      <p:pic>
        <p:nvPicPr>
          <p:cNvPr id="21517" name="Picture 13"/>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3857433" y="2304778"/>
            <a:ext cx="165742" cy="125413"/>
          </a:xfrm>
          <a:prstGeom prst="rect">
            <a:avLst/>
          </a:prstGeom>
          <a:noFill/>
          <a:ln w="9525">
            <a:noFill/>
            <a:miter lim="800000"/>
            <a:headEnd/>
            <a:tailEnd/>
          </a:ln>
          <a:effectLst/>
        </p:spPr>
      </p:pic>
      <p:pic>
        <p:nvPicPr>
          <p:cNvPr id="21518" name="Picture 14"/>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1723947" y="2512741"/>
            <a:ext cx="290280" cy="285998"/>
          </a:xfrm>
          <a:prstGeom prst="rect">
            <a:avLst/>
          </a:prstGeom>
          <a:noFill/>
          <a:ln w="9525">
            <a:noFill/>
            <a:miter lim="800000"/>
            <a:headEnd/>
            <a:tailEnd/>
          </a:ln>
          <a:effectLst/>
        </p:spPr>
      </p:pic>
      <p:pic>
        <p:nvPicPr>
          <p:cNvPr id="21520" name="Picture 16"/>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4168583" y="2148160"/>
            <a:ext cx="376238" cy="223758"/>
          </a:xfrm>
          <a:prstGeom prst="rect">
            <a:avLst/>
          </a:prstGeom>
          <a:noFill/>
          <a:ln w="9525">
            <a:noFill/>
            <a:miter lim="800000"/>
            <a:headEnd/>
            <a:tailEnd/>
          </a:ln>
          <a:effectLst/>
        </p:spPr>
      </p:pic>
      <p:pic>
        <p:nvPicPr>
          <p:cNvPr id="21521" name="Picture 17"/>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6499596" y="2713863"/>
            <a:ext cx="231518" cy="227013"/>
          </a:xfrm>
          <a:prstGeom prst="rect">
            <a:avLst/>
          </a:prstGeom>
          <a:noFill/>
          <a:ln w="9525">
            <a:noFill/>
            <a:miter lim="800000"/>
            <a:headEnd/>
            <a:tailEnd/>
          </a:ln>
          <a:effectLst/>
        </p:spPr>
      </p:pic>
      <p:pic>
        <p:nvPicPr>
          <p:cNvPr id="21522" name="Picture 18"/>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7091491" y="2537890"/>
            <a:ext cx="191464" cy="188640"/>
          </a:xfrm>
          <a:prstGeom prst="rect">
            <a:avLst/>
          </a:prstGeom>
          <a:noFill/>
          <a:ln w="9525">
            <a:noFill/>
            <a:miter lim="800000"/>
            <a:headEnd/>
            <a:tailEnd/>
          </a:ln>
          <a:effectLst/>
        </p:spPr>
      </p:pic>
      <p:pic>
        <p:nvPicPr>
          <p:cNvPr id="21524" name="Picture 20"/>
          <p:cNvPicPr>
            <a:picLocks noChangeAspect="1" noChangeArrowheads="1"/>
          </p:cNvPicPr>
          <p:nvPr/>
        </p:nvPicPr>
        <mc:AlternateContent>
          <mc:Choice xmlns:ma="http://schemas.microsoft.com/office/mac/drawingml/2008/main" Requires="ma">
            <p:blipFill>
              <a:blip r:embed="rId28"/>
              <a:srcRect/>
              <a:stretch>
                <a:fillRect/>
              </a:stretch>
            </p:blipFill>
          </mc:Choice>
          <mc:Fallback>
            <p:blipFill>
              <a:blip r:embed="rId29"/>
              <a:srcRect/>
              <a:stretch>
                <a:fillRect/>
              </a:stretch>
            </p:blipFill>
          </mc:Fallback>
        </mc:AlternateContent>
        <p:spPr bwMode="auto">
          <a:xfrm>
            <a:off x="3857433" y="2681336"/>
            <a:ext cx="311150" cy="235440"/>
          </a:xfrm>
          <a:prstGeom prst="rect">
            <a:avLst/>
          </a:prstGeom>
          <a:noFill/>
          <a:ln w="9525">
            <a:noFill/>
            <a:miter lim="800000"/>
            <a:headEnd/>
            <a:tailEnd/>
          </a:ln>
          <a:effectLst/>
        </p:spPr>
      </p:pic>
      <p:pic>
        <p:nvPicPr>
          <p:cNvPr id="21526" name="Picture 22"/>
          <p:cNvPicPr>
            <a:picLocks noChangeAspect="1" noChangeArrowheads="1"/>
          </p:cNvPicPr>
          <p:nvPr/>
        </p:nvPicPr>
        <mc:AlternateContent>
          <mc:Choice xmlns:ma="http://schemas.microsoft.com/office/mac/drawingml/2008/main" Requires="ma">
            <p:blipFill>
              <a:blip r:embed="rId30"/>
              <a:srcRect/>
              <a:stretch>
                <a:fillRect/>
              </a:stretch>
            </p:blipFill>
          </mc:Choice>
          <mc:Fallback>
            <p:blipFill>
              <a:blip r:embed="rId31"/>
              <a:srcRect/>
              <a:stretch>
                <a:fillRect/>
              </a:stretch>
            </p:blipFill>
          </mc:Fallback>
        </mc:AlternateContent>
        <p:spPr bwMode="auto">
          <a:xfrm>
            <a:off x="6731114" y="2273707"/>
            <a:ext cx="123200" cy="328533"/>
          </a:xfrm>
          <a:prstGeom prst="rect">
            <a:avLst/>
          </a:prstGeom>
          <a:noFill/>
          <a:ln w="9525">
            <a:noFill/>
            <a:miter lim="800000"/>
            <a:headEnd/>
            <a:tailEnd/>
          </a:ln>
          <a:effectLst/>
        </p:spPr>
      </p:pic>
      <p:pic>
        <p:nvPicPr>
          <p:cNvPr id="21527" name="Picture 23"/>
          <p:cNvPicPr>
            <a:picLocks noChangeAspect="1" noChangeArrowheads="1"/>
          </p:cNvPicPr>
          <p:nvPr/>
        </p:nvPicPr>
        <mc:AlternateContent>
          <mc:Choice xmlns:ma="http://schemas.microsoft.com/office/mac/drawingml/2008/main" Requires="ma">
            <p:blipFill>
              <a:blip r:embed="rId32"/>
              <a:srcRect/>
              <a:stretch>
                <a:fillRect/>
              </a:stretch>
            </p:blipFill>
          </mc:Choice>
          <mc:Fallback>
            <p:blipFill>
              <a:blip r:embed="rId33"/>
              <a:srcRect/>
              <a:stretch>
                <a:fillRect/>
              </a:stretch>
            </p:blipFill>
          </mc:Fallback>
        </mc:AlternateContent>
        <p:spPr bwMode="auto">
          <a:xfrm>
            <a:off x="7413956" y="2311541"/>
            <a:ext cx="234950" cy="201200"/>
          </a:xfrm>
          <a:prstGeom prst="rect">
            <a:avLst/>
          </a:prstGeom>
          <a:noFill/>
          <a:ln w="9525">
            <a:noFill/>
            <a:miter lim="800000"/>
            <a:headEnd/>
            <a:tailEnd/>
          </a:ln>
          <a:effectLst/>
        </p:spPr>
      </p:pic>
      <p:pic>
        <p:nvPicPr>
          <p:cNvPr id="21528" name="Picture 24"/>
          <p:cNvPicPr>
            <a:picLocks noChangeAspect="1" noChangeArrowheads="1"/>
          </p:cNvPicPr>
          <p:nvPr/>
        </p:nvPicPr>
        <mc:AlternateContent>
          <mc:Choice xmlns:ma="http://schemas.microsoft.com/office/mac/drawingml/2008/main" Requires="ma">
            <p:blipFill>
              <a:blip r:embed="rId34"/>
              <a:srcRect/>
              <a:stretch>
                <a:fillRect/>
              </a:stretch>
            </p:blipFill>
          </mc:Choice>
          <mc:Fallback>
            <p:blipFill>
              <a:blip r:embed="rId35"/>
              <a:srcRect/>
              <a:stretch>
                <a:fillRect/>
              </a:stretch>
            </p:blipFill>
          </mc:Fallback>
        </mc:AlternateContent>
        <p:spPr bwMode="auto">
          <a:xfrm>
            <a:off x="1542614" y="2114425"/>
            <a:ext cx="238931" cy="232569"/>
          </a:xfrm>
          <a:prstGeom prst="rect">
            <a:avLst/>
          </a:prstGeom>
          <a:noFill/>
          <a:ln w="9525">
            <a:noFill/>
            <a:miter lim="800000"/>
            <a:headEnd/>
            <a:tailEnd/>
          </a:ln>
          <a:effectLst/>
        </p:spPr>
      </p:pic>
      <p:pic>
        <p:nvPicPr>
          <p:cNvPr id="21530" name="Picture 26"/>
          <p:cNvPicPr>
            <a:picLocks noChangeAspect="1" noChangeArrowheads="1"/>
          </p:cNvPicPr>
          <p:nvPr/>
        </p:nvPicPr>
        <mc:AlternateContent>
          <mc:Choice xmlns:ma="http://schemas.microsoft.com/office/mac/drawingml/2008/main" Requires="ma">
            <p:blipFill>
              <a:blip r:embed="rId36"/>
              <a:srcRect/>
              <a:stretch>
                <a:fillRect/>
              </a:stretch>
            </p:blipFill>
          </mc:Choice>
          <mc:Fallback>
            <p:blipFill>
              <a:blip r:embed="rId37"/>
              <a:srcRect/>
              <a:stretch>
                <a:fillRect/>
              </a:stretch>
            </p:blipFill>
          </mc:Fallback>
        </mc:AlternateContent>
        <p:spPr bwMode="auto">
          <a:xfrm>
            <a:off x="2248757" y="2790825"/>
            <a:ext cx="199732" cy="187150"/>
          </a:xfrm>
          <a:prstGeom prst="rect">
            <a:avLst/>
          </a:prstGeom>
          <a:noFill/>
          <a:ln w="9525">
            <a:noFill/>
            <a:miter lim="800000"/>
            <a:headEnd/>
            <a:tailEnd/>
          </a:ln>
          <a:effectLst/>
        </p:spPr>
      </p:pic>
      <p:pic>
        <p:nvPicPr>
          <p:cNvPr id="13317" name="Picture 5"/>
          <p:cNvPicPr>
            <a:picLocks noChangeAspect="1" noChangeArrowheads="1"/>
          </p:cNvPicPr>
          <p:nvPr/>
        </p:nvPicPr>
        <mc:AlternateContent>
          <mc:Choice xmlns:ma="http://schemas.microsoft.com/office/mac/drawingml/2008/main" Requires="ma">
            <p:blipFill>
              <a:blip r:embed="rId38"/>
              <a:srcRect/>
              <a:stretch>
                <a:fillRect/>
              </a:stretch>
            </p:blipFill>
          </mc:Choice>
          <mc:Fallback>
            <p:blipFill>
              <a:blip r:embed="rId39"/>
              <a:srcRect/>
              <a:stretch>
                <a:fillRect/>
              </a:stretch>
            </p:blipFill>
          </mc:Fallback>
        </mc:AlternateContent>
        <p:spPr bwMode="auto">
          <a:xfrm>
            <a:off x="7871542" y="2549660"/>
            <a:ext cx="276225" cy="165100"/>
          </a:xfrm>
          <a:prstGeom prst="rect">
            <a:avLst/>
          </a:prstGeom>
          <a:noFill/>
          <a:ln w="9525">
            <a:noFill/>
            <a:miter lim="800000"/>
            <a:headEnd/>
            <a:tailEnd/>
          </a:ln>
          <a:effectLst/>
        </p:spPr>
      </p:pic>
      <p:pic>
        <p:nvPicPr>
          <p:cNvPr id="13318" name="Picture 6"/>
          <p:cNvPicPr>
            <a:picLocks noChangeAspect="1" noChangeArrowheads="1"/>
          </p:cNvPicPr>
          <p:nvPr/>
        </p:nvPicPr>
        <mc:AlternateContent>
          <mc:Choice xmlns:ma="http://schemas.microsoft.com/office/mac/drawingml/2008/main" Requires="ma">
            <p:blipFill>
              <a:blip r:embed="rId40"/>
              <a:srcRect/>
              <a:stretch>
                <a:fillRect/>
              </a:stretch>
            </p:blipFill>
          </mc:Choice>
          <mc:Fallback>
            <p:blipFill>
              <a:blip r:embed="rId41"/>
              <a:srcRect/>
              <a:stretch>
                <a:fillRect/>
              </a:stretch>
            </p:blipFill>
          </mc:Fallback>
        </mc:AlternateContent>
        <p:spPr bwMode="auto">
          <a:xfrm>
            <a:off x="5264008" y="2387648"/>
            <a:ext cx="115888" cy="293688"/>
          </a:xfrm>
          <a:prstGeom prst="rect">
            <a:avLst/>
          </a:prstGeom>
          <a:noFill/>
          <a:ln w="9525">
            <a:noFill/>
            <a:miter lim="800000"/>
            <a:headEnd/>
            <a:tailEnd/>
          </a:ln>
          <a:effectLst/>
        </p:spPr>
      </p:pic>
      <p:pic>
        <p:nvPicPr>
          <p:cNvPr id="13320" name="Picture 8"/>
          <p:cNvPicPr>
            <a:picLocks noChangeAspect="1" noChangeArrowheads="1"/>
          </p:cNvPicPr>
          <p:nvPr/>
        </p:nvPicPr>
        <mc:AlternateContent>
          <mc:Choice xmlns:ma="http://schemas.microsoft.com/office/mac/drawingml/2008/main" Requires="ma">
            <p:blipFill>
              <a:blip r:embed="rId42"/>
              <a:srcRect/>
              <a:stretch>
                <a:fillRect/>
              </a:stretch>
            </p:blipFill>
          </mc:Choice>
          <mc:Fallback>
            <p:blipFill>
              <a:blip r:embed="rId43"/>
              <a:srcRect/>
              <a:stretch>
                <a:fillRect/>
              </a:stretch>
            </p:blipFill>
          </mc:Fallback>
        </mc:AlternateContent>
        <p:spPr bwMode="auto">
          <a:xfrm>
            <a:off x="7648906" y="2833822"/>
            <a:ext cx="228600" cy="222250"/>
          </a:xfrm>
          <a:prstGeom prst="rect">
            <a:avLst/>
          </a:prstGeom>
          <a:noFill/>
          <a:ln w="9525">
            <a:noFill/>
            <a:miter lim="800000"/>
            <a:headEnd/>
            <a:tailEnd/>
          </a:ln>
          <a:effectLst/>
        </p:spPr>
      </p:pic>
      <p:pic>
        <p:nvPicPr>
          <p:cNvPr id="13322" name="Picture 10"/>
          <p:cNvPicPr>
            <a:picLocks noChangeAspect="1" noChangeArrowheads="1"/>
          </p:cNvPicPr>
          <p:nvPr/>
        </p:nvPicPr>
        <mc:AlternateContent>
          <mc:Choice xmlns:ma="http://schemas.microsoft.com/office/mac/drawingml/2008/main" Requires="ma">
            <p:blipFill>
              <a:blip r:embed="rId44"/>
              <a:srcRect/>
              <a:stretch>
                <a:fillRect/>
              </a:stretch>
            </p:blipFill>
          </mc:Choice>
          <mc:Fallback>
            <p:blipFill>
              <a:blip r:embed="rId45"/>
              <a:srcRect/>
              <a:stretch>
                <a:fillRect/>
              </a:stretch>
            </p:blipFill>
          </mc:Fallback>
        </mc:AlternateContent>
        <p:spPr bwMode="auto">
          <a:xfrm>
            <a:off x="1496934" y="2962275"/>
            <a:ext cx="227013" cy="174625"/>
          </a:xfrm>
          <a:prstGeom prst="rect">
            <a:avLst/>
          </a:prstGeom>
          <a:noFill/>
          <a:ln w="9525">
            <a:noFill/>
            <a:miter lim="800000"/>
            <a:headEnd/>
            <a:tailEnd/>
          </a:ln>
          <a:effectLst/>
        </p:spPr>
      </p:pic>
      <p:pic>
        <p:nvPicPr>
          <p:cNvPr id="13323" name="Picture 11"/>
          <p:cNvPicPr>
            <a:picLocks noChangeAspect="1" noChangeArrowheads="1"/>
          </p:cNvPicPr>
          <p:nvPr/>
        </p:nvPicPr>
        <mc:AlternateContent>
          <mc:Choice xmlns:ma="http://schemas.microsoft.com/office/mac/drawingml/2008/main" Requires="ma">
            <p:blipFill>
              <a:blip r:embed="rId46"/>
              <a:srcRect/>
              <a:stretch>
                <a:fillRect/>
              </a:stretch>
            </p:blipFill>
          </mc:Choice>
          <mc:Fallback>
            <p:blipFill>
              <a:blip r:embed="rId47"/>
              <a:srcRect/>
              <a:stretch>
                <a:fillRect/>
              </a:stretch>
            </p:blipFill>
          </mc:Fallback>
        </mc:AlternateContent>
        <p:spPr bwMode="auto">
          <a:xfrm>
            <a:off x="4685872" y="2256824"/>
            <a:ext cx="233363" cy="230187"/>
          </a:xfrm>
          <a:prstGeom prst="rect">
            <a:avLst/>
          </a:prstGeom>
          <a:noFill/>
          <a:ln w="9525">
            <a:noFill/>
            <a:miter lim="800000"/>
            <a:headEnd/>
            <a:tailEnd/>
          </a:ln>
          <a:effectLst/>
        </p:spPr>
      </p:pic>
      <p:pic>
        <p:nvPicPr>
          <p:cNvPr id="13324" name="Picture 12"/>
          <p:cNvPicPr>
            <a:picLocks noChangeAspect="1" noChangeArrowheads="1"/>
          </p:cNvPicPr>
          <p:nvPr/>
        </p:nvPicPr>
        <mc:AlternateContent>
          <mc:Choice xmlns:ma="http://schemas.microsoft.com/office/mac/drawingml/2008/main" Requires="ma">
            <p:blipFill>
              <a:blip r:embed="rId48"/>
              <a:srcRect/>
              <a:stretch>
                <a:fillRect/>
              </a:stretch>
            </p:blipFill>
          </mc:Choice>
          <mc:Fallback>
            <p:blipFill>
              <a:blip r:embed="rId49"/>
              <a:srcRect/>
              <a:stretch>
                <a:fillRect/>
              </a:stretch>
            </p:blipFill>
          </mc:Fallback>
        </mc:AlternateContent>
        <p:spPr bwMode="auto">
          <a:xfrm>
            <a:off x="1275094" y="2512741"/>
            <a:ext cx="233362" cy="230188"/>
          </a:xfrm>
          <a:prstGeom prst="rect">
            <a:avLst/>
          </a:prstGeom>
          <a:noFill/>
          <a:ln w="9525">
            <a:noFill/>
            <a:miter lim="800000"/>
            <a:headEnd/>
            <a:tailEnd/>
          </a:ln>
          <a:effectLst/>
        </p:spPr>
      </p:pic>
      <p:pic>
        <p:nvPicPr>
          <p:cNvPr id="41" name="Picture 4"/>
          <p:cNvPicPr>
            <a:picLocks noChangeAspect="1" noChangeArrowheads="1"/>
          </p:cNvPicPr>
          <p:nvPr/>
        </p:nvPicPr>
        <mc:AlternateContent>
          <mc:Choice xmlns:ma="http://schemas.microsoft.com/office/mac/drawingml/2008/main" Requires="ma">
            <p:blipFill>
              <a:blip r:embed="rId50"/>
              <a:srcRect/>
              <a:stretch>
                <a:fillRect/>
              </a:stretch>
            </p:blipFill>
          </mc:Choice>
          <mc:Fallback>
            <p:blipFill>
              <a:blip r:embed="rId51"/>
              <a:srcRect/>
              <a:stretch>
                <a:fillRect/>
              </a:stretch>
            </p:blipFill>
          </mc:Fallback>
        </mc:AlternateContent>
        <p:spPr bwMode="auto">
          <a:xfrm>
            <a:off x="2298781" y="2519690"/>
            <a:ext cx="276225" cy="165100"/>
          </a:xfrm>
          <a:prstGeom prst="rect">
            <a:avLst/>
          </a:prstGeom>
          <a:noFill/>
          <a:ln w="9525">
            <a:noFill/>
            <a:miter lim="800000"/>
            <a:headEnd/>
            <a:tailEnd/>
          </a:ln>
          <a:effectLst/>
        </p:spPr>
      </p:pic>
      <p:pic>
        <p:nvPicPr>
          <p:cNvPr id="42" name="Picture 10"/>
          <p:cNvPicPr>
            <a:picLocks noChangeAspect="1" noChangeArrowheads="1"/>
          </p:cNvPicPr>
          <p:nvPr/>
        </p:nvPicPr>
        <mc:AlternateContent>
          <mc:Choice xmlns:ma="http://schemas.microsoft.com/office/mac/drawingml/2008/main" Requires="ma">
            <p:blipFill>
              <a:blip r:embed="rId52"/>
              <a:srcRect/>
              <a:stretch>
                <a:fillRect/>
              </a:stretch>
            </p:blipFill>
          </mc:Choice>
          <mc:Fallback>
            <p:blipFill>
              <a:blip r:embed="rId53"/>
              <a:srcRect/>
              <a:stretch>
                <a:fillRect/>
              </a:stretch>
            </p:blipFill>
          </mc:Fallback>
        </mc:AlternateContent>
        <p:spPr bwMode="auto">
          <a:xfrm>
            <a:off x="7745357" y="2077585"/>
            <a:ext cx="264298" cy="247650"/>
          </a:xfrm>
          <a:prstGeom prst="rect">
            <a:avLst/>
          </a:prstGeom>
          <a:noFill/>
          <a:ln w="9525">
            <a:noFill/>
            <a:miter lim="800000"/>
            <a:headEnd/>
            <a:tailEnd/>
          </a:ln>
          <a:effectLst/>
        </p:spPr>
      </p:pic>
      <p:sp>
        <p:nvSpPr>
          <p:cNvPr id="49" name="TekstSylinder 48"/>
          <p:cNvSpPr txBox="1"/>
          <p:nvPr/>
        </p:nvSpPr>
        <p:spPr>
          <a:xfrm>
            <a:off x="6710644" y="3374480"/>
            <a:ext cx="1596598" cy="369332"/>
          </a:xfrm>
          <a:prstGeom prst="rect">
            <a:avLst/>
          </a:prstGeom>
          <a:noFill/>
        </p:spPr>
        <p:txBody>
          <a:bodyPr wrap="none" rtlCol="0">
            <a:spAutoFit/>
          </a:bodyPr>
          <a:lstStyle/>
          <a:p>
            <a:r>
              <a:rPr lang="nn-NO"/>
              <a:t>Narsissistisk pf.</a:t>
            </a:r>
          </a:p>
        </p:txBody>
      </p:sp>
      <p:sp>
        <p:nvSpPr>
          <p:cNvPr id="55" name="Ellipse 54"/>
          <p:cNvSpPr/>
          <p:nvPr/>
        </p:nvSpPr>
        <p:spPr>
          <a:xfrm>
            <a:off x="692175" y="1912550"/>
            <a:ext cx="2063543" cy="1379380"/>
          </a:xfrm>
          <a:prstGeom prst="ellipse">
            <a:avLst/>
          </a:prstGeom>
          <a:gradFill flip="none" rotWithShape="1">
            <a:gsLst>
              <a:gs pos="0">
                <a:schemeClr val="accent1">
                  <a:tint val="100000"/>
                  <a:shade val="100000"/>
                  <a:satMod val="130000"/>
                  <a:alpha val="18000"/>
                </a:schemeClr>
              </a:gs>
              <a:gs pos="100000">
                <a:schemeClr val="accent1">
                  <a:tint val="50000"/>
                  <a:shade val="100000"/>
                  <a:satMod val="350000"/>
                  <a:alpha val="1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52" name="Ellipse 51"/>
          <p:cNvSpPr/>
          <p:nvPr/>
        </p:nvSpPr>
        <p:spPr>
          <a:xfrm>
            <a:off x="3513049" y="1912550"/>
            <a:ext cx="2063543" cy="1379380"/>
          </a:xfrm>
          <a:prstGeom prst="ellipse">
            <a:avLst/>
          </a:prstGeom>
          <a:gradFill flip="none" rotWithShape="1">
            <a:gsLst>
              <a:gs pos="0">
                <a:schemeClr val="accent1">
                  <a:tint val="100000"/>
                  <a:shade val="100000"/>
                  <a:satMod val="130000"/>
                  <a:alpha val="18000"/>
                </a:schemeClr>
              </a:gs>
              <a:gs pos="100000">
                <a:schemeClr val="accent1">
                  <a:tint val="50000"/>
                  <a:shade val="100000"/>
                  <a:satMod val="350000"/>
                  <a:alpha val="1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53" name="Ellipse 52"/>
          <p:cNvSpPr/>
          <p:nvPr/>
        </p:nvSpPr>
        <p:spPr>
          <a:xfrm>
            <a:off x="6406682" y="1912550"/>
            <a:ext cx="2063543" cy="1379380"/>
          </a:xfrm>
          <a:prstGeom prst="ellipse">
            <a:avLst/>
          </a:prstGeom>
          <a:gradFill flip="none" rotWithShape="1">
            <a:gsLst>
              <a:gs pos="0">
                <a:schemeClr val="accent1">
                  <a:tint val="100000"/>
                  <a:shade val="100000"/>
                  <a:satMod val="130000"/>
                  <a:alpha val="18000"/>
                </a:schemeClr>
              </a:gs>
              <a:gs pos="100000">
                <a:schemeClr val="accent1">
                  <a:tint val="50000"/>
                  <a:shade val="100000"/>
                  <a:satMod val="350000"/>
                  <a:alpha val="1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62" name="TekstSylinder 61"/>
          <p:cNvSpPr txBox="1"/>
          <p:nvPr/>
        </p:nvSpPr>
        <p:spPr>
          <a:xfrm>
            <a:off x="1095619" y="3374480"/>
            <a:ext cx="1371852" cy="369332"/>
          </a:xfrm>
          <a:prstGeom prst="rect">
            <a:avLst/>
          </a:prstGeom>
          <a:noFill/>
        </p:spPr>
        <p:txBody>
          <a:bodyPr wrap="none" rtlCol="0">
            <a:spAutoFit/>
          </a:bodyPr>
          <a:lstStyle/>
          <a:p>
            <a:r>
              <a:rPr lang="nn-NO"/>
              <a:t>Antisosial pf.</a:t>
            </a:r>
          </a:p>
        </p:txBody>
      </p:sp>
      <p:sp>
        <p:nvSpPr>
          <p:cNvPr id="63" name="TekstSylinder 62"/>
          <p:cNvSpPr txBox="1"/>
          <p:nvPr/>
        </p:nvSpPr>
        <p:spPr>
          <a:xfrm>
            <a:off x="3828763" y="3374480"/>
            <a:ext cx="1452892" cy="369332"/>
          </a:xfrm>
          <a:prstGeom prst="rect">
            <a:avLst/>
          </a:prstGeom>
          <a:noFill/>
        </p:spPr>
        <p:txBody>
          <a:bodyPr wrap="none" rtlCol="0">
            <a:spAutoFit/>
          </a:bodyPr>
          <a:lstStyle/>
          <a:p>
            <a:r>
              <a:rPr lang="nn-NO"/>
              <a:t>Borderline pf.</a:t>
            </a:r>
          </a:p>
        </p:txBody>
      </p:sp>
      <p:pic>
        <p:nvPicPr>
          <p:cNvPr id="75" name="Picture 10"/>
          <p:cNvPicPr>
            <a:picLocks noChangeAspect="1" noChangeArrowheads="1"/>
          </p:cNvPicPr>
          <p:nvPr/>
        </p:nvPicPr>
        <mc:AlternateContent>
          <mc:Choice xmlns:ma="http://schemas.microsoft.com/office/mac/drawingml/2008/main" Requires="ma">
            <p:blipFill>
              <a:blip r:embed="rId52"/>
              <a:srcRect/>
              <a:stretch>
                <a:fillRect/>
              </a:stretch>
            </p:blipFill>
          </mc:Choice>
          <mc:Fallback>
            <p:blipFill>
              <a:blip r:embed="rId53"/>
              <a:srcRect/>
              <a:stretch>
                <a:fillRect/>
              </a:stretch>
            </p:blipFill>
          </mc:Fallback>
        </mc:AlternateContent>
        <p:spPr bwMode="auto">
          <a:xfrm>
            <a:off x="1749929" y="4440595"/>
            <a:ext cx="264298" cy="247650"/>
          </a:xfrm>
          <a:prstGeom prst="rect">
            <a:avLst/>
          </a:prstGeom>
          <a:noFill/>
          <a:ln w="9525">
            <a:noFill/>
            <a:miter lim="800000"/>
            <a:headEnd/>
            <a:tailEnd/>
          </a:ln>
          <a:effectLst/>
        </p:spPr>
      </p:pic>
      <p:pic>
        <p:nvPicPr>
          <p:cNvPr id="76" name="Picture 15"/>
          <p:cNvPicPr>
            <a:picLocks noChangeAspect="1" noChangeArrowheads="1"/>
          </p:cNvPicPr>
          <p:nvPr/>
        </p:nvPicPr>
        <mc:AlternateContent>
          <mc:Choice xmlns:ma="http://schemas.microsoft.com/office/mac/drawingml/2008/main" Requires="ma">
            <p:blipFill>
              <a:blip r:embed="rId54"/>
              <a:srcRect/>
              <a:stretch>
                <a:fillRect/>
              </a:stretch>
            </p:blipFill>
          </mc:Choice>
          <mc:Fallback>
            <p:blipFill>
              <a:blip r:embed="rId55"/>
              <a:srcRect/>
              <a:stretch>
                <a:fillRect/>
              </a:stretch>
            </p:blipFill>
          </mc:Fallback>
        </mc:AlternateContent>
        <p:spPr bwMode="auto">
          <a:xfrm>
            <a:off x="4236730" y="4858657"/>
            <a:ext cx="392797" cy="233606"/>
          </a:xfrm>
          <a:prstGeom prst="rect">
            <a:avLst/>
          </a:prstGeom>
          <a:noFill/>
          <a:ln w="9525">
            <a:noFill/>
            <a:miter lim="800000"/>
            <a:headEnd/>
            <a:tailEnd/>
          </a:ln>
          <a:effectLst/>
        </p:spPr>
      </p:pic>
      <p:pic>
        <p:nvPicPr>
          <p:cNvPr id="77" name="Picture 19"/>
          <p:cNvPicPr>
            <a:picLocks noChangeAspect="1" noChangeArrowheads="1"/>
          </p:cNvPicPr>
          <p:nvPr/>
        </p:nvPicPr>
        <mc:AlternateContent>
          <mc:Choice xmlns:ma="http://schemas.microsoft.com/office/mac/drawingml/2008/main" Requires="ma">
            <p:blipFill>
              <a:blip r:embed="rId56"/>
              <a:srcRect/>
              <a:stretch>
                <a:fillRect/>
              </a:stretch>
            </p:blipFill>
          </mc:Choice>
          <mc:Fallback>
            <p:blipFill>
              <a:blip r:embed="rId57"/>
              <a:srcRect/>
              <a:stretch>
                <a:fillRect/>
              </a:stretch>
            </p:blipFill>
          </mc:Fallback>
        </mc:AlternateContent>
        <p:spPr bwMode="auto">
          <a:xfrm>
            <a:off x="5269544" y="4761105"/>
            <a:ext cx="217390" cy="285828"/>
          </a:xfrm>
          <a:prstGeom prst="rect">
            <a:avLst/>
          </a:prstGeom>
          <a:noFill/>
          <a:ln w="9525">
            <a:noFill/>
            <a:miter lim="800000"/>
            <a:headEnd/>
            <a:tailEnd/>
          </a:ln>
          <a:effectLst/>
        </p:spPr>
      </p:pic>
      <p:pic>
        <p:nvPicPr>
          <p:cNvPr id="78" name="Picture 21"/>
          <p:cNvPicPr>
            <a:picLocks noChangeAspect="1" noChangeArrowheads="1"/>
          </p:cNvPicPr>
          <p:nvPr/>
        </p:nvPicPr>
        <mc:AlternateContent>
          <mc:Choice xmlns:ma="http://schemas.microsoft.com/office/mac/drawingml/2008/main" Requires="ma">
            <p:blipFill>
              <a:blip r:embed="rId58"/>
              <a:srcRect/>
              <a:stretch>
                <a:fillRect/>
              </a:stretch>
            </p:blipFill>
          </mc:Choice>
          <mc:Fallback>
            <p:blipFill>
              <a:blip r:embed="rId59"/>
              <a:srcRect/>
              <a:stretch>
                <a:fillRect/>
              </a:stretch>
            </p:blipFill>
          </mc:Fallback>
        </mc:AlternateContent>
        <p:spPr bwMode="auto">
          <a:xfrm>
            <a:off x="2786426" y="4890530"/>
            <a:ext cx="530225" cy="127000"/>
          </a:xfrm>
          <a:prstGeom prst="rect">
            <a:avLst/>
          </a:prstGeom>
          <a:noFill/>
          <a:ln w="9525">
            <a:noFill/>
            <a:miter lim="800000"/>
            <a:headEnd/>
            <a:tailEnd/>
          </a:ln>
          <a:effectLst/>
        </p:spPr>
      </p:pic>
      <p:pic>
        <p:nvPicPr>
          <p:cNvPr id="79" name="Picture 25"/>
          <p:cNvPicPr>
            <a:picLocks noChangeAspect="1" noChangeArrowheads="1"/>
          </p:cNvPicPr>
          <p:nvPr/>
        </p:nvPicPr>
        <mc:AlternateContent>
          <mc:Choice xmlns:ma="http://schemas.microsoft.com/office/mac/drawingml/2008/main" Requires="ma">
            <p:blipFill>
              <a:blip r:embed="rId60"/>
              <a:srcRect/>
              <a:stretch>
                <a:fillRect/>
              </a:stretch>
            </p:blipFill>
          </mc:Choice>
          <mc:Fallback>
            <p:blipFill>
              <a:blip r:embed="rId61"/>
              <a:srcRect/>
              <a:stretch>
                <a:fillRect/>
              </a:stretch>
            </p:blipFill>
          </mc:Fallback>
        </mc:AlternateContent>
        <p:spPr bwMode="auto">
          <a:xfrm>
            <a:off x="2177170" y="4751659"/>
            <a:ext cx="290844" cy="138871"/>
          </a:xfrm>
          <a:prstGeom prst="rect">
            <a:avLst/>
          </a:prstGeom>
          <a:noFill/>
          <a:ln w="9525">
            <a:noFill/>
            <a:miter lim="800000"/>
            <a:headEnd/>
            <a:tailEnd/>
          </a:ln>
          <a:effectLst/>
        </p:spPr>
      </p:pic>
      <p:pic>
        <p:nvPicPr>
          <p:cNvPr id="80" name="Picture 27"/>
          <p:cNvPicPr>
            <a:picLocks noChangeAspect="1" noChangeArrowheads="1"/>
          </p:cNvPicPr>
          <p:nvPr/>
        </p:nvPicPr>
        <mc:AlternateContent>
          <mc:Choice xmlns:ma="http://schemas.microsoft.com/office/mac/drawingml/2008/main" Requires="ma">
            <p:blipFill>
              <a:blip r:embed="rId62"/>
              <a:srcRect/>
              <a:stretch>
                <a:fillRect/>
              </a:stretch>
            </p:blipFill>
          </mc:Choice>
          <mc:Fallback>
            <p:blipFill>
              <a:blip r:embed="rId63"/>
              <a:srcRect/>
              <a:stretch>
                <a:fillRect/>
              </a:stretch>
            </p:blipFill>
          </mc:Fallback>
        </mc:AlternateContent>
        <p:spPr bwMode="auto">
          <a:xfrm>
            <a:off x="2468014" y="4479093"/>
            <a:ext cx="520415" cy="155574"/>
          </a:xfrm>
          <a:prstGeom prst="rect">
            <a:avLst/>
          </a:prstGeom>
          <a:noFill/>
          <a:ln w="9525">
            <a:noFill/>
            <a:miter lim="800000"/>
            <a:headEnd/>
            <a:tailEnd/>
          </a:ln>
          <a:effectLst/>
        </p:spPr>
      </p:pic>
      <p:pic>
        <p:nvPicPr>
          <p:cNvPr id="81" name="Picture 2"/>
          <p:cNvPicPr>
            <a:picLocks noChangeAspect="1" noChangeArrowheads="1"/>
          </p:cNvPicPr>
          <p:nvPr/>
        </p:nvPicPr>
        <mc:AlternateContent>
          <mc:Choice xmlns:ma="http://schemas.microsoft.com/office/mac/drawingml/2008/main" Requires="ma">
            <p:blipFill>
              <a:blip r:embed="rId64"/>
              <a:srcRect/>
              <a:stretch>
                <a:fillRect/>
              </a:stretch>
            </p:blipFill>
          </mc:Choice>
          <mc:Fallback>
            <p:blipFill>
              <a:blip r:embed="rId65"/>
              <a:srcRect/>
              <a:stretch>
                <a:fillRect/>
              </a:stretch>
            </p:blipFill>
          </mc:Fallback>
        </mc:AlternateContent>
        <p:spPr bwMode="auto">
          <a:xfrm>
            <a:off x="5564770" y="4457935"/>
            <a:ext cx="147638" cy="192088"/>
          </a:xfrm>
          <a:prstGeom prst="rect">
            <a:avLst/>
          </a:prstGeom>
          <a:noFill/>
          <a:ln w="9525">
            <a:noFill/>
            <a:miter lim="800000"/>
            <a:headEnd/>
            <a:tailEnd/>
          </a:ln>
          <a:effectLst/>
        </p:spPr>
      </p:pic>
      <p:pic>
        <p:nvPicPr>
          <p:cNvPr id="82" name="Picture 3"/>
          <p:cNvPicPr>
            <a:picLocks noChangeAspect="1" noChangeArrowheads="1"/>
          </p:cNvPicPr>
          <p:nvPr/>
        </p:nvPicPr>
        <mc:AlternateContent>
          <mc:Choice xmlns:ma="http://schemas.microsoft.com/office/mac/drawingml/2008/main" Requires="ma">
            <p:blipFill>
              <a:blip r:embed="rId66"/>
              <a:srcRect/>
              <a:stretch>
                <a:fillRect/>
              </a:stretch>
            </p:blipFill>
          </mc:Choice>
          <mc:Fallback>
            <p:blipFill>
              <a:blip r:embed="rId67"/>
              <a:srcRect/>
              <a:stretch>
                <a:fillRect/>
              </a:stretch>
            </p:blipFill>
          </mc:Fallback>
        </mc:AlternateContent>
        <p:spPr bwMode="auto">
          <a:xfrm>
            <a:off x="5767177" y="4783373"/>
            <a:ext cx="147637" cy="192087"/>
          </a:xfrm>
          <a:prstGeom prst="rect">
            <a:avLst/>
          </a:prstGeom>
          <a:noFill/>
          <a:ln w="9525">
            <a:noFill/>
            <a:miter lim="800000"/>
            <a:headEnd/>
            <a:tailEnd/>
          </a:ln>
          <a:effectLst/>
        </p:spPr>
      </p:pic>
      <p:pic>
        <p:nvPicPr>
          <p:cNvPr id="83" name="Picture 4"/>
          <p:cNvPicPr>
            <a:picLocks noChangeAspect="1" noChangeArrowheads="1"/>
          </p:cNvPicPr>
          <p:nvPr/>
        </p:nvPicPr>
        <mc:AlternateContent>
          <mc:Choice xmlns:ma="http://schemas.microsoft.com/office/mac/drawingml/2008/main" Requires="ma">
            <p:blipFill>
              <a:blip r:embed="rId50"/>
              <a:srcRect/>
              <a:stretch>
                <a:fillRect/>
              </a:stretch>
            </p:blipFill>
          </mc:Choice>
          <mc:Fallback>
            <p:blipFill>
              <a:blip r:embed="rId51"/>
              <a:srcRect/>
              <a:stretch>
                <a:fillRect/>
              </a:stretch>
            </p:blipFill>
          </mc:Fallback>
        </mc:AlternateContent>
        <p:spPr bwMode="auto">
          <a:xfrm>
            <a:off x="6223371" y="4618273"/>
            <a:ext cx="276225" cy="165100"/>
          </a:xfrm>
          <a:prstGeom prst="rect">
            <a:avLst/>
          </a:prstGeom>
          <a:noFill/>
          <a:ln w="9525">
            <a:noFill/>
            <a:miter lim="800000"/>
            <a:headEnd/>
            <a:tailEnd/>
          </a:ln>
          <a:effectLst/>
        </p:spPr>
      </p:pic>
      <p:pic>
        <p:nvPicPr>
          <p:cNvPr id="84" name="Picture 7"/>
          <p:cNvPicPr>
            <a:picLocks noChangeAspect="1" noChangeArrowheads="1"/>
          </p:cNvPicPr>
          <p:nvPr/>
        </p:nvPicPr>
        <mc:AlternateContent>
          <mc:Choice xmlns:ma="http://schemas.microsoft.com/office/mac/drawingml/2008/main" Requires="ma">
            <p:blipFill>
              <a:blip r:embed="rId68"/>
              <a:srcRect/>
              <a:stretch>
                <a:fillRect/>
              </a:stretch>
            </p:blipFill>
          </mc:Choice>
          <mc:Fallback>
            <p:blipFill>
              <a:blip r:embed="rId69"/>
              <a:srcRect/>
              <a:stretch>
                <a:fillRect/>
              </a:stretch>
            </p:blipFill>
          </mc:Fallback>
        </mc:AlternateContent>
        <p:spPr bwMode="auto">
          <a:xfrm>
            <a:off x="7283781" y="4507184"/>
            <a:ext cx="260350" cy="244475"/>
          </a:xfrm>
          <a:prstGeom prst="rect">
            <a:avLst/>
          </a:prstGeom>
          <a:noFill/>
          <a:ln w="9525">
            <a:noFill/>
            <a:miter lim="800000"/>
            <a:headEnd/>
            <a:tailEnd/>
          </a:ln>
          <a:effectLst/>
        </p:spPr>
      </p:pic>
      <p:pic>
        <p:nvPicPr>
          <p:cNvPr id="85" name="Picture 9"/>
          <p:cNvPicPr>
            <a:picLocks noChangeAspect="1" noChangeArrowheads="1"/>
          </p:cNvPicPr>
          <p:nvPr/>
        </p:nvPicPr>
        <mc:AlternateContent>
          <mc:Choice xmlns:ma="http://schemas.microsoft.com/office/mac/drawingml/2008/main" Requires="ma">
            <p:blipFill>
              <a:blip r:embed="rId70"/>
              <a:srcRect/>
              <a:stretch>
                <a:fillRect/>
              </a:stretch>
            </p:blipFill>
          </mc:Choice>
          <mc:Fallback>
            <p:blipFill>
              <a:blip r:embed="rId71"/>
              <a:srcRect/>
              <a:stretch>
                <a:fillRect/>
              </a:stretch>
            </p:blipFill>
          </mc:Fallback>
        </mc:AlternateContent>
        <p:spPr bwMode="auto">
          <a:xfrm>
            <a:off x="3084694" y="4496829"/>
            <a:ext cx="125412" cy="107950"/>
          </a:xfrm>
          <a:prstGeom prst="rect">
            <a:avLst/>
          </a:prstGeom>
          <a:noFill/>
          <a:ln w="9525">
            <a:noFill/>
            <a:miter lim="800000"/>
            <a:headEnd/>
            <a:tailEnd/>
          </a:ln>
          <a:effectLst/>
        </p:spPr>
      </p:pic>
      <p:pic>
        <p:nvPicPr>
          <p:cNvPr id="86" name="Picture 2"/>
          <p:cNvPicPr>
            <a:picLocks noChangeAspect="1" noChangeArrowheads="1"/>
          </p:cNvPicPr>
          <p:nvPr/>
        </p:nvPicPr>
        <mc:AlternateContent>
          <mc:Choice xmlns:ma="http://schemas.microsoft.com/office/mac/drawingml/2008/main" Requires="ma">
            <p:blipFill>
              <a:blip r:embed="rId72"/>
              <a:srcRect/>
              <a:stretch>
                <a:fillRect/>
              </a:stretch>
            </p:blipFill>
          </mc:Choice>
          <mc:Fallback>
            <p:blipFill>
              <a:blip r:embed="rId73"/>
              <a:srcRect/>
              <a:stretch>
                <a:fillRect/>
              </a:stretch>
            </p:blipFill>
          </mc:Fallback>
        </mc:AlternateContent>
        <p:spPr bwMode="auto">
          <a:xfrm>
            <a:off x="3779917" y="4761105"/>
            <a:ext cx="276225" cy="165100"/>
          </a:xfrm>
          <a:prstGeom prst="rect">
            <a:avLst/>
          </a:prstGeom>
          <a:noFill/>
          <a:ln w="9525">
            <a:noFill/>
            <a:miter lim="800000"/>
            <a:headEnd/>
            <a:tailEnd/>
          </a:ln>
          <a:effectLst/>
        </p:spPr>
      </p:pic>
      <p:pic>
        <p:nvPicPr>
          <p:cNvPr id="87" name="Picture 20"/>
          <p:cNvPicPr>
            <a:picLocks noChangeAspect="1" noChangeArrowheads="1"/>
          </p:cNvPicPr>
          <p:nvPr/>
        </p:nvPicPr>
        <mc:AlternateContent>
          <mc:Choice xmlns:ma="http://schemas.microsoft.com/office/mac/drawingml/2008/main" Requires="ma">
            <p:blipFill>
              <a:blip r:embed="rId28"/>
              <a:srcRect/>
              <a:stretch>
                <a:fillRect/>
              </a:stretch>
            </p:blipFill>
          </mc:Choice>
          <mc:Fallback>
            <p:blipFill>
              <a:blip r:embed="rId29"/>
              <a:srcRect/>
              <a:stretch>
                <a:fillRect/>
              </a:stretch>
            </p:blipFill>
          </mc:Fallback>
        </mc:AlternateContent>
        <p:spPr bwMode="auto">
          <a:xfrm>
            <a:off x="4686380" y="5084140"/>
            <a:ext cx="311150" cy="235440"/>
          </a:xfrm>
          <a:prstGeom prst="rect">
            <a:avLst/>
          </a:prstGeom>
          <a:noFill/>
          <a:ln w="9525">
            <a:noFill/>
            <a:miter lim="800000"/>
            <a:headEnd/>
            <a:tailEnd/>
          </a:ln>
          <a:effectLst/>
        </p:spPr>
      </p:pic>
      <p:pic>
        <p:nvPicPr>
          <p:cNvPr id="88"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4467305" y="4523023"/>
            <a:ext cx="530225" cy="127000"/>
          </a:xfrm>
          <a:prstGeom prst="rect">
            <a:avLst/>
          </a:prstGeom>
          <a:noFill/>
          <a:ln w="9525">
            <a:noFill/>
            <a:miter lim="800000"/>
            <a:headEnd/>
            <a:tailEnd/>
          </a:ln>
          <a:effectLst/>
        </p:spPr>
      </p:pic>
      <p:pic>
        <p:nvPicPr>
          <p:cNvPr id="89" name="Picture 12"/>
          <p:cNvPicPr>
            <a:picLocks noChangeAspect="1" noChangeArrowheads="1"/>
          </p:cNvPicPr>
          <p:nvPr/>
        </p:nvPicPr>
        <mc:AlternateContent>
          <mc:Choice xmlns:ma="http://schemas.microsoft.com/office/mac/drawingml/2008/main" Requires="ma">
            <p:blipFill>
              <a:blip r:embed="rId48"/>
              <a:srcRect/>
              <a:stretch>
                <a:fillRect/>
              </a:stretch>
            </p:blipFill>
          </mc:Choice>
          <mc:Fallback>
            <p:blipFill>
              <a:blip r:embed="rId49"/>
              <a:srcRect/>
              <a:stretch>
                <a:fillRect/>
              </a:stretch>
            </p:blipFill>
          </mc:Fallback>
        </mc:AlternateContent>
        <p:spPr bwMode="auto">
          <a:xfrm>
            <a:off x="4056142" y="4507184"/>
            <a:ext cx="233362" cy="230188"/>
          </a:xfrm>
          <a:prstGeom prst="rect">
            <a:avLst/>
          </a:prstGeom>
          <a:noFill/>
          <a:ln w="9525">
            <a:noFill/>
            <a:miter lim="800000"/>
            <a:headEnd/>
            <a:tailEnd/>
          </a:ln>
          <a:effectLst/>
        </p:spPr>
      </p:pic>
      <p:pic>
        <p:nvPicPr>
          <p:cNvPr id="90" name="Picture 4"/>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893623" y="5234263"/>
            <a:ext cx="337317" cy="100838"/>
          </a:xfrm>
          <a:prstGeom prst="rect">
            <a:avLst/>
          </a:prstGeom>
          <a:noFill/>
          <a:ln w="9525">
            <a:noFill/>
            <a:miter lim="800000"/>
            <a:headEnd/>
            <a:tailEnd/>
          </a:ln>
          <a:effectLst/>
        </p:spPr>
      </p:pic>
      <p:pic>
        <p:nvPicPr>
          <p:cNvPr id="91" name="Picture 5"/>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1975861" y="4556880"/>
            <a:ext cx="348803" cy="166546"/>
          </a:xfrm>
          <a:prstGeom prst="rect">
            <a:avLst/>
          </a:prstGeom>
          <a:noFill/>
          <a:ln w="9525">
            <a:noFill/>
            <a:miter lim="800000"/>
            <a:headEnd/>
            <a:tailEnd/>
          </a:ln>
          <a:effectLst/>
        </p:spPr>
      </p:pic>
      <p:pic>
        <p:nvPicPr>
          <p:cNvPr id="92" name="Picture 9"/>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848352" y="4585183"/>
            <a:ext cx="258763" cy="253728"/>
          </a:xfrm>
          <a:prstGeom prst="rect">
            <a:avLst/>
          </a:prstGeom>
          <a:noFill/>
          <a:ln w="9525">
            <a:noFill/>
            <a:miter lim="800000"/>
            <a:headEnd/>
            <a:tailEnd/>
          </a:ln>
          <a:effectLst/>
        </p:spPr>
      </p:pic>
      <p:pic>
        <p:nvPicPr>
          <p:cNvPr id="93" name="Picture 14"/>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1685581" y="5124909"/>
            <a:ext cx="290280" cy="285998"/>
          </a:xfrm>
          <a:prstGeom prst="rect">
            <a:avLst/>
          </a:prstGeom>
          <a:noFill/>
          <a:ln w="9525">
            <a:noFill/>
            <a:miter lim="800000"/>
            <a:headEnd/>
            <a:tailEnd/>
          </a:ln>
          <a:effectLst/>
        </p:spPr>
      </p:pic>
      <p:pic>
        <p:nvPicPr>
          <p:cNvPr id="94" name="Picture 24"/>
          <p:cNvPicPr>
            <a:picLocks noChangeAspect="1" noChangeArrowheads="1"/>
          </p:cNvPicPr>
          <p:nvPr/>
        </p:nvPicPr>
        <mc:AlternateContent>
          <mc:Choice xmlns:ma="http://schemas.microsoft.com/office/mac/drawingml/2008/main" Requires="ma">
            <p:blipFill>
              <a:blip r:embed="rId34"/>
              <a:srcRect/>
              <a:stretch>
                <a:fillRect/>
              </a:stretch>
            </p:blipFill>
          </mc:Choice>
          <mc:Fallback>
            <p:blipFill>
              <a:blip r:embed="rId35"/>
              <a:srcRect/>
              <a:stretch>
                <a:fillRect/>
              </a:stretch>
            </p:blipFill>
          </mc:Fallback>
        </mc:AlternateContent>
        <p:spPr bwMode="auto">
          <a:xfrm>
            <a:off x="1418789" y="4440595"/>
            <a:ext cx="238931" cy="232569"/>
          </a:xfrm>
          <a:prstGeom prst="rect">
            <a:avLst/>
          </a:prstGeom>
          <a:noFill/>
          <a:ln w="9525">
            <a:noFill/>
            <a:miter lim="800000"/>
            <a:headEnd/>
            <a:tailEnd/>
          </a:ln>
          <a:effectLst/>
        </p:spPr>
      </p:pic>
      <p:pic>
        <p:nvPicPr>
          <p:cNvPr id="95" name="Picture 26"/>
          <p:cNvPicPr>
            <a:picLocks noChangeAspect="1" noChangeArrowheads="1"/>
          </p:cNvPicPr>
          <p:nvPr/>
        </p:nvPicPr>
        <mc:AlternateContent>
          <mc:Choice xmlns:ma="http://schemas.microsoft.com/office/mac/drawingml/2008/main" Requires="ma">
            <p:blipFill>
              <a:blip r:embed="rId36"/>
              <a:srcRect/>
              <a:stretch>
                <a:fillRect/>
              </a:stretch>
            </p:blipFill>
          </mc:Choice>
          <mc:Fallback>
            <p:blipFill>
              <a:blip r:embed="rId37"/>
              <a:srcRect/>
              <a:stretch>
                <a:fillRect/>
              </a:stretch>
            </p:blipFill>
          </mc:Fallback>
        </mc:AlternateContent>
        <p:spPr bwMode="auto">
          <a:xfrm>
            <a:off x="2124932" y="5116995"/>
            <a:ext cx="199732" cy="187150"/>
          </a:xfrm>
          <a:prstGeom prst="rect">
            <a:avLst/>
          </a:prstGeom>
          <a:noFill/>
          <a:ln w="9525">
            <a:noFill/>
            <a:miter lim="800000"/>
            <a:headEnd/>
            <a:tailEnd/>
          </a:ln>
          <a:effectLst/>
        </p:spPr>
      </p:pic>
      <p:pic>
        <p:nvPicPr>
          <p:cNvPr id="96" name="Picture 10"/>
          <p:cNvPicPr>
            <a:picLocks noChangeAspect="1" noChangeArrowheads="1"/>
          </p:cNvPicPr>
          <p:nvPr/>
        </p:nvPicPr>
        <mc:AlternateContent>
          <mc:Choice xmlns:ma="http://schemas.microsoft.com/office/mac/drawingml/2008/main" Requires="ma">
            <p:blipFill>
              <a:blip r:embed="rId44"/>
              <a:srcRect/>
              <a:stretch>
                <a:fillRect/>
              </a:stretch>
            </p:blipFill>
          </mc:Choice>
          <mc:Fallback>
            <p:blipFill>
              <a:blip r:embed="rId45"/>
              <a:srcRect/>
              <a:stretch>
                <a:fillRect/>
              </a:stretch>
            </p:blipFill>
          </mc:Fallback>
        </mc:AlternateContent>
        <p:spPr bwMode="auto">
          <a:xfrm>
            <a:off x="3829129" y="5129520"/>
            <a:ext cx="227013" cy="174625"/>
          </a:xfrm>
          <a:prstGeom prst="rect">
            <a:avLst/>
          </a:prstGeom>
          <a:noFill/>
          <a:ln w="9525">
            <a:noFill/>
            <a:miter lim="800000"/>
            <a:headEnd/>
            <a:tailEnd/>
          </a:ln>
          <a:effectLst/>
        </p:spPr>
      </p:pic>
      <p:pic>
        <p:nvPicPr>
          <p:cNvPr id="97" name="Picture 12"/>
          <p:cNvPicPr>
            <a:picLocks noChangeAspect="1" noChangeArrowheads="1"/>
          </p:cNvPicPr>
          <p:nvPr/>
        </p:nvPicPr>
        <mc:AlternateContent>
          <mc:Choice xmlns:ma="http://schemas.microsoft.com/office/mac/drawingml/2008/main" Requires="ma">
            <p:blipFill>
              <a:blip r:embed="rId48"/>
              <a:srcRect/>
              <a:stretch>
                <a:fillRect/>
              </a:stretch>
            </p:blipFill>
          </mc:Choice>
          <mc:Fallback>
            <p:blipFill>
              <a:blip r:embed="rId49"/>
              <a:srcRect/>
              <a:stretch>
                <a:fillRect/>
              </a:stretch>
            </p:blipFill>
          </mc:Fallback>
        </mc:AlternateContent>
        <p:spPr bwMode="auto">
          <a:xfrm>
            <a:off x="1151269" y="4838911"/>
            <a:ext cx="233362" cy="230188"/>
          </a:xfrm>
          <a:prstGeom prst="rect">
            <a:avLst/>
          </a:prstGeom>
          <a:noFill/>
          <a:ln w="9525">
            <a:noFill/>
            <a:miter lim="800000"/>
            <a:headEnd/>
            <a:tailEnd/>
          </a:ln>
          <a:effectLst/>
        </p:spPr>
      </p:pic>
      <p:pic>
        <p:nvPicPr>
          <p:cNvPr id="98" name="Picture 4"/>
          <p:cNvPicPr>
            <a:picLocks noChangeAspect="1" noChangeArrowheads="1"/>
          </p:cNvPicPr>
          <p:nvPr/>
        </p:nvPicPr>
        <mc:AlternateContent>
          <mc:Choice xmlns:ma="http://schemas.microsoft.com/office/mac/drawingml/2008/main" Requires="ma">
            <p:blipFill>
              <a:blip r:embed="rId50"/>
              <a:srcRect/>
              <a:stretch>
                <a:fillRect/>
              </a:stretch>
            </p:blipFill>
          </mc:Choice>
          <mc:Fallback>
            <p:blipFill>
              <a:blip r:embed="rId51"/>
              <a:srcRect/>
              <a:stretch>
                <a:fillRect/>
              </a:stretch>
            </p:blipFill>
          </mc:Fallback>
        </mc:AlternateContent>
        <p:spPr bwMode="auto">
          <a:xfrm>
            <a:off x="2522817" y="5221595"/>
            <a:ext cx="276225" cy="165100"/>
          </a:xfrm>
          <a:prstGeom prst="rect">
            <a:avLst/>
          </a:prstGeom>
          <a:noFill/>
          <a:ln w="9525">
            <a:noFill/>
            <a:miter lim="800000"/>
            <a:headEnd/>
            <a:tailEnd/>
          </a:ln>
          <a:effectLst/>
        </p:spPr>
      </p:pic>
      <p:pic>
        <p:nvPicPr>
          <p:cNvPr id="99"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6826378" y="5259695"/>
            <a:ext cx="530225" cy="127000"/>
          </a:xfrm>
          <a:prstGeom prst="rect">
            <a:avLst/>
          </a:prstGeom>
          <a:noFill/>
          <a:ln w="9525">
            <a:noFill/>
            <a:miter lim="800000"/>
            <a:headEnd/>
            <a:tailEnd/>
          </a:ln>
          <a:effectLst/>
        </p:spPr>
      </p:pic>
      <p:pic>
        <p:nvPicPr>
          <p:cNvPr id="100" name="Picture 8"/>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6915586" y="4395860"/>
            <a:ext cx="179080" cy="235457"/>
          </a:xfrm>
          <a:prstGeom prst="rect">
            <a:avLst/>
          </a:prstGeom>
          <a:noFill/>
          <a:ln w="9525">
            <a:noFill/>
            <a:miter lim="800000"/>
            <a:headEnd/>
            <a:tailEnd/>
          </a:ln>
          <a:effectLst/>
        </p:spPr>
      </p:pic>
      <p:pic>
        <p:nvPicPr>
          <p:cNvPr id="101" name="Picture 17"/>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5904041" y="5108088"/>
            <a:ext cx="231518" cy="227013"/>
          </a:xfrm>
          <a:prstGeom prst="rect">
            <a:avLst/>
          </a:prstGeom>
          <a:noFill/>
          <a:ln w="9525">
            <a:noFill/>
            <a:miter lim="800000"/>
            <a:headEnd/>
            <a:tailEnd/>
          </a:ln>
          <a:effectLst/>
        </p:spPr>
      </p:pic>
      <p:pic>
        <p:nvPicPr>
          <p:cNvPr id="102" name="Picture 18"/>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6978778" y="4895500"/>
            <a:ext cx="191464" cy="188640"/>
          </a:xfrm>
          <a:prstGeom prst="rect">
            <a:avLst/>
          </a:prstGeom>
          <a:noFill/>
          <a:ln w="9525">
            <a:noFill/>
            <a:miter lim="800000"/>
            <a:headEnd/>
            <a:tailEnd/>
          </a:ln>
          <a:effectLst/>
        </p:spPr>
      </p:pic>
      <p:pic>
        <p:nvPicPr>
          <p:cNvPr id="103" name="Picture 22"/>
          <p:cNvPicPr>
            <a:picLocks noChangeAspect="1" noChangeArrowheads="1"/>
          </p:cNvPicPr>
          <p:nvPr/>
        </p:nvPicPr>
        <mc:AlternateContent>
          <mc:Choice xmlns:ma="http://schemas.microsoft.com/office/mac/drawingml/2008/main" Requires="ma">
            <p:blipFill>
              <a:blip r:embed="rId30"/>
              <a:srcRect/>
              <a:stretch>
                <a:fillRect/>
              </a:stretch>
            </p:blipFill>
          </mc:Choice>
          <mc:Fallback>
            <p:blipFill>
              <a:blip r:embed="rId31"/>
              <a:srcRect/>
              <a:stretch>
                <a:fillRect/>
              </a:stretch>
            </p:blipFill>
          </mc:Fallback>
        </mc:AlternateContent>
        <p:spPr bwMode="auto">
          <a:xfrm>
            <a:off x="6556801" y="4838911"/>
            <a:ext cx="123200" cy="328533"/>
          </a:xfrm>
          <a:prstGeom prst="rect">
            <a:avLst/>
          </a:prstGeom>
          <a:noFill/>
          <a:ln w="9525">
            <a:noFill/>
            <a:miter lim="800000"/>
            <a:headEnd/>
            <a:tailEnd/>
          </a:ln>
          <a:effectLst/>
        </p:spPr>
      </p:pic>
      <p:pic>
        <p:nvPicPr>
          <p:cNvPr id="104" name="Picture 23"/>
          <p:cNvPicPr>
            <a:picLocks noChangeAspect="1" noChangeArrowheads="1"/>
          </p:cNvPicPr>
          <p:nvPr/>
        </p:nvPicPr>
        <mc:AlternateContent>
          <mc:Choice xmlns:ma="http://schemas.microsoft.com/office/mac/drawingml/2008/main" Requires="ma">
            <p:blipFill>
              <a:blip r:embed="rId32"/>
              <a:srcRect/>
              <a:stretch>
                <a:fillRect/>
              </a:stretch>
            </p:blipFill>
          </mc:Choice>
          <mc:Fallback>
            <p:blipFill>
              <a:blip r:embed="rId33"/>
              <a:srcRect/>
              <a:stretch>
                <a:fillRect/>
              </a:stretch>
            </p:blipFill>
          </mc:Fallback>
        </mc:AlternateContent>
        <p:spPr bwMode="auto">
          <a:xfrm>
            <a:off x="7301243" y="4845733"/>
            <a:ext cx="234950" cy="201200"/>
          </a:xfrm>
          <a:prstGeom prst="rect">
            <a:avLst/>
          </a:prstGeom>
          <a:noFill/>
          <a:ln w="9525">
            <a:noFill/>
            <a:miter lim="800000"/>
            <a:headEnd/>
            <a:tailEnd/>
          </a:ln>
          <a:effectLst/>
        </p:spPr>
      </p:pic>
      <p:pic>
        <p:nvPicPr>
          <p:cNvPr id="105" name="Picture 5"/>
          <p:cNvPicPr>
            <a:picLocks noChangeAspect="1" noChangeArrowheads="1"/>
          </p:cNvPicPr>
          <p:nvPr/>
        </p:nvPicPr>
        <mc:AlternateContent>
          <mc:Choice xmlns:ma="http://schemas.microsoft.com/office/mac/drawingml/2008/main" Requires="ma">
            <p:blipFill>
              <a:blip r:embed="rId38"/>
              <a:srcRect/>
              <a:stretch>
                <a:fillRect/>
              </a:stretch>
            </p:blipFill>
          </mc:Choice>
          <mc:Fallback>
            <p:blipFill>
              <a:blip r:embed="rId39"/>
              <a:srcRect/>
              <a:stretch>
                <a:fillRect/>
              </a:stretch>
            </p:blipFill>
          </mc:Fallback>
        </mc:AlternateContent>
        <p:spPr bwMode="auto">
          <a:xfrm>
            <a:off x="8009654" y="4858657"/>
            <a:ext cx="276225" cy="165100"/>
          </a:xfrm>
          <a:prstGeom prst="rect">
            <a:avLst/>
          </a:prstGeom>
          <a:noFill/>
          <a:ln w="9525">
            <a:noFill/>
            <a:miter lim="800000"/>
            <a:headEnd/>
            <a:tailEnd/>
          </a:ln>
          <a:effectLst/>
        </p:spPr>
      </p:pic>
      <p:pic>
        <p:nvPicPr>
          <p:cNvPr id="106" name="Picture 8"/>
          <p:cNvPicPr>
            <a:picLocks noChangeAspect="1" noChangeArrowheads="1"/>
          </p:cNvPicPr>
          <p:nvPr/>
        </p:nvPicPr>
        <mc:AlternateContent>
          <mc:Choice xmlns:ma="http://schemas.microsoft.com/office/mac/drawingml/2008/main" Requires="ma">
            <p:blipFill>
              <a:blip r:embed="rId42"/>
              <a:srcRect/>
              <a:stretch>
                <a:fillRect/>
              </a:stretch>
            </p:blipFill>
          </mc:Choice>
          <mc:Fallback>
            <p:blipFill>
              <a:blip r:embed="rId43"/>
              <a:srcRect/>
              <a:stretch>
                <a:fillRect/>
              </a:stretch>
            </p:blipFill>
          </mc:Fallback>
        </mc:AlternateContent>
        <p:spPr bwMode="auto">
          <a:xfrm>
            <a:off x="7536193" y="5191432"/>
            <a:ext cx="228600" cy="222250"/>
          </a:xfrm>
          <a:prstGeom prst="rect">
            <a:avLst/>
          </a:prstGeom>
          <a:noFill/>
          <a:ln w="9525">
            <a:noFill/>
            <a:miter lim="800000"/>
            <a:headEnd/>
            <a:tailEnd/>
          </a:ln>
          <a:effectLst/>
        </p:spPr>
      </p:pic>
      <p:pic>
        <p:nvPicPr>
          <p:cNvPr id="107" name="Picture 10"/>
          <p:cNvPicPr>
            <a:picLocks noChangeAspect="1" noChangeArrowheads="1"/>
          </p:cNvPicPr>
          <p:nvPr/>
        </p:nvPicPr>
        <mc:AlternateContent>
          <mc:Choice xmlns:ma="http://schemas.microsoft.com/office/mac/drawingml/2008/main" Requires="ma">
            <p:blipFill>
              <a:blip r:embed="rId52"/>
              <a:srcRect/>
              <a:stretch>
                <a:fillRect/>
              </a:stretch>
            </p:blipFill>
          </mc:Choice>
          <mc:Fallback>
            <p:blipFill>
              <a:blip r:embed="rId53"/>
              <a:srcRect/>
              <a:stretch>
                <a:fillRect/>
              </a:stretch>
            </p:blipFill>
          </mc:Fallback>
        </mc:AlternateContent>
        <p:spPr bwMode="auto">
          <a:xfrm>
            <a:off x="7632644" y="4435195"/>
            <a:ext cx="264298" cy="247650"/>
          </a:xfrm>
          <a:prstGeom prst="rect">
            <a:avLst/>
          </a:prstGeom>
          <a:noFill/>
          <a:ln w="9525">
            <a:noFill/>
            <a:miter lim="800000"/>
            <a:headEnd/>
            <a:tailEnd/>
          </a:ln>
          <a:effectLst/>
        </p:spPr>
      </p:pic>
      <p:sp>
        <p:nvSpPr>
          <p:cNvPr id="70" name="TekstSylinder 69"/>
          <p:cNvSpPr txBox="1"/>
          <p:nvPr/>
        </p:nvSpPr>
        <p:spPr>
          <a:xfrm>
            <a:off x="3631703" y="5465373"/>
            <a:ext cx="1287532" cy="369332"/>
          </a:xfrm>
          <a:prstGeom prst="rect">
            <a:avLst/>
          </a:prstGeom>
          <a:noFill/>
        </p:spPr>
        <p:txBody>
          <a:bodyPr wrap="none" rtlCol="0">
            <a:spAutoFit/>
          </a:bodyPr>
          <a:lstStyle/>
          <a:p>
            <a:r>
              <a:rPr lang="nn-NO"/>
              <a:t>Andre trekk</a:t>
            </a:r>
          </a:p>
        </p:txBody>
      </p:sp>
    </p:spTree>
  </p:cSld>
  <p:clrMapOvr>
    <a:masterClrMapping/>
  </p:clrMapOvr>
  <p:transition advClick="0" advTm="10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63425" y="115636"/>
            <a:ext cx="7772400" cy="865697"/>
          </a:xfrm>
        </p:spPr>
        <p:txBody>
          <a:bodyPr>
            <a:normAutofit/>
          </a:bodyPr>
          <a:lstStyle/>
          <a:p>
            <a:r>
              <a:rPr lang="nn-NO" sz="2400"/>
              <a:t>Men, det er ikke så enklet…..</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15</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pic>
        <p:nvPicPr>
          <p:cNvPr id="21508" name="Picture 4"/>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022416" y="3808777"/>
            <a:ext cx="337317" cy="100838"/>
          </a:xfrm>
          <a:prstGeom prst="rect">
            <a:avLst/>
          </a:prstGeom>
          <a:noFill/>
          <a:ln w="9525">
            <a:noFill/>
            <a:miter lim="800000"/>
            <a:headEnd/>
            <a:tailEnd/>
          </a:ln>
          <a:effectLst/>
        </p:spPr>
      </p:pic>
      <p:pic>
        <p:nvPicPr>
          <p:cNvPr id="21509" name="Picture 5"/>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2182006" y="3116899"/>
            <a:ext cx="348803" cy="166546"/>
          </a:xfrm>
          <a:prstGeom prst="rect">
            <a:avLst/>
          </a:prstGeom>
          <a:noFill/>
          <a:ln w="9525">
            <a:noFill/>
            <a:miter lim="800000"/>
            <a:headEnd/>
            <a:tailEnd/>
          </a:ln>
          <a:effectLst/>
        </p:spPr>
      </p:pic>
      <p:pic>
        <p:nvPicPr>
          <p:cNvPr id="21510" name="Picture 6"/>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4516183" y="3373200"/>
            <a:ext cx="169555" cy="145199"/>
          </a:xfrm>
          <a:prstGeom prst="rect">
            <a:avLst/>
          </a:prstGeom>
          <a:noFill/>
          <a:ln w="9525">
            <a:noFill/>
            <a:miter lim="800000"/>
            <a:headEnd/>
            <a:tailEnd/>
          </a:ln>
          <a:effectLst/>
        </p:spPr>
      </p:pic>
      <p:pic>
        <p:nvPicPr>
          <p:cNvPr id="21511"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6966051" y="3851774"/>
            <a:ext cx="530225" cy="127000"/>
          </a:xfrm>
          <a:prstGeom prst="rect">
            <a:avLst/>
          </a:prstGeom>
          <a:noFill/>
          <a:ln w="9525">
            <a:noFill/>
            <a:miter lim="800000"/>
            <a:headEnd/>
            <a:tailEnd/>
          </a:ln>
          <a:effectLst/>
        </p:spPr>
      </p:pic>
      <p:pic>
        <p:nvPicPr>
          <p:cNvPr id="21512" name="Picture 8"/>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7110619" y="2924439"/>
            <a:ext cx="179080" cy="235457"/>
          </a:xfrm>
          <a:prstGeom prst="rect">
            <a:avLst/>
          </a:prstGeom>
          <a:noFill/>
          <a:ln w="9525">
            <a:noFill/>
            <a:miter lim="800000"/>
            <a:headEnd/>
            <a:tailEnd/>
          </a:ln>
          <a:effectLst/>
        </p:spPr>
      </p:pic>
      <p:pic>
        <p:nvPicPr>
          <p:cNvPr id="21513" name="Picture 9"/>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1054497" y="3145202"/>
            <a:ext cx="258763" cy="253728"/>
          </a:xfrm>
          <a:prstGeom prst="rect">
            <a:avLst/>
          </a:prstGeom>
          <a:noFill/>
          <a:ln w="9525">
            <a:noFill/>
            <a:miter lim="800000"/>
            <a:headEnd/>
            <a:tailEnd/>
          </a:ln>
          <a:effectLst/>
        </p:spPr>
      </p:pic>
      <p:pic>
        <p:nvPicPr>
          <p:cNvPr id="21515" name="Picture 11"/>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4826789" y="3518399"/>
            <a:ext cx="292351" cy="284566"/>
          </a:xfrm>
          <a:prstGeom prst="rect">
            <a:avLst/>
          </a:prstGeom>
          <a:noFill/>
          <a:ln w="9525">
            <a:noFill/>
            <a:miter lim="800000"/>
            <a:headEnd/>
            <a:tailEnd/>
          </a:ln>
          <a:effectLst/>
        </p:spPr>
      </p:pic>
      <p:pic>
        <p:nvPicPr>
          <p:cNvPr id="21516" name="Picture 12"/>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4455163" y="3765914"/>
            <a:ext cx="122039" cy="325437"/>
          </a:xfrm>
          <a:prstGeom prst="rect">
            <a:avLst/>
          </a:prstGeom>
          <a:noFill/>
          <a:ln w="9525">
            <a:noFill/>
            <a:miter lim="800000"/>
            <a:headEnd/>
            <a:tailEnd/>
          </a:ln>
          <a:effectLst/>
        </p:spPr>
      </p:pic>
      <p:pic>
        <p:nvPicPr>
          <p:cNvPr id="21517" name="Picture 13"/>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3998350" y="3190967"/>
            <a:ext cx="165742" cy="125413"/>
          </a:xfrm>
          <a:prstGeom prst="rect">
            <a:avLst/>
          </a:prstGeom>
          <a:noFill/>
          <a:ln w="9525">
            <a:noFill/>
            <a:miter lim="800000"/>
            <a:headEnd/>
            <a:tailEnd/>
          </a:ln>
          <a:effectLst/>
        </p:spPr>
      </p:pic>
      <p:pic>
        <p:nvPicPr>
          <p:cNvPr id="21518" name="Picture 14"/>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1806267" y="3398930"/>
            <a:ext cx="290280" cy="285998"/>
          </a:xfrm>
          <a:prstGeom prst="rect">
            <a:avLst/>
          </a:prstGeom>
          <a:noFill/>
          <a:ln w="9525">
            <a:noFill/>
            <a:miter lim="800000"/>
            <a:headEnd/>
            <a:tailEnd/>
          </a:ln>
          <a:effectLst/>
        </p:spPr>
      </p:pic>
      <p:pic>
        <p:nvPicPr>
          <p:cNvPr id="21520" name="Picture 16"/>
          <p:cNvPicPr>
            <a:picLocks noChangeAspect="1" noChangeArrowheads="1"/>
          </p:cNvPicPr>
          <p:nvPr/>
        </p:nvPicPr>
        <mc:AlternateContent>
          <mc:Choice xmlns:ma="http://schemas.microsoft.com/office/mac/drawingml/2008/main" Requires="ma">
            <p:blipFill>
              <a:blip r:embed="rId22"/>
              <a:srcRect/>
              <a:stretch>
                <a:fillRect/>
              </a:stretch>
            </p:blipFill>
          </mc:Choice>
          <mc:Fallback>
            <p:blipFill>
              <a:blip r:embed="rId23"/>
              <a:srcRect/>
              <a:stretch>
                <a:fillRect/>
              </a:stretch>
            </p:blipFill>
          </mc:Fallback>
        </mc:AlternateContent>
        <p:spPr bwMode="auto">
          <a:xfrm>
            <a:off x="4309500" y="3034349"/>
            <a:ext cx="376238" cy="223758"/>
          </a:xfrm>
          <a:prstGeom prst="rect">
            <a:avLst/>
          </a:prstGeom>
          <a:noFill/>
          <a:ln w="9525">
            <a:noFill/>
            <a:miter lim="800000"/>
            <a:headEnd/>
            <a:tailEnd/>
          </a:ln>
          <a:effectLst/>
        </p:spPr>
      </p:pic>
      <p:pic>
        <p:nvPicPr>
          <p:cNvPr id="21521" name="Picture 17"/>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6581916" y="3600052"/>
            <a:ext cx="231518" cy="227013"/>
          </a:xfrm>
          <a:prstGeom prst="rect">
            <a:avLst/>
          </a:prstGeom>
          <a:noFill/>
          <a:ln w="9525">
            <a:noFill/>
            <a:miter lim="800000"/>
            <a:headEnd/>
            <a:tailEnd/>
          </a:ln>
          <a:effectLst/>
        </p:spPr>
      </p:pic>
      <p:pic>
        <p:nvPicPr>
          <p:cNvPr id="21522" name="Picture 18"/>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7173811" y="3424079"/>
            <a:ext cx="191464" cy="188640"/>
          </a:xfrm>
          <a:prstGeom prst="rect">
            <a:avLst/>
          </a:prstGeom>
          <a:noFill/>
          <a:ln w="9525">
            <a:noFill/>
            <a:miter lim="800000"/>
            <a:headEnd/>
            <a:tailEnd/>
          </a:ln>
          <a:effectLst/>
        </p:spPr>
      </p:pic>
      <p:pic>
        <p:nvPicPr>
          <p:cNvPr id="21524" name="Picture 20"/>
          <p:cNvPicPr>
            <a:picLocks noChangeAspect="1" noChangeArrowheads="1"/>
          </p:cNvPicPr>
          <p:nvPr/>
        </p:nvPicPr>
        <mc:AlternateContent>
          <mc:Choice xmlns:ma="http://schemas.microsoft.com/office/mac/drawingml/2008/main" Requires="ma">
            <p:blipFill>
              <a:blip r:embed="rId28"/>
              <a:srcRect/>
              <a:stretch>
                <a:fillRect/>
              </a:stretch>
            </p:blipFill>
          </mc:Choice>
          <mc:Fallback>
            <p:blipFill>
              <a:blip r:embed="rId29"/>
              <a:srcRect/>
              <a:stretch>
                <a:fillRect/>
              </a:stretch>
            </p:blipFill>
          </mc:Fallback>
        </mc:AlternateContent>
        <p:spPr bwMode="auto">
          <a:xfrm>
            <a:off x="3998350" y="3567525"/>
            <a:ext cx="311150" cy="235440"/>
          </a:xfrm>
          <a:prstGeom prst="rect">
            <a:avLst/>
          </a:prstGeom>
          <a:noFill/>
          <a:ln w="9525">
            <a:noFill/>
            <a:miter lim="800000"/>
            <a:headEnd/>
            <a:tailEnd/>
          </a:ln>
          <a:effectLst/>
        </p:spPr>
      </p:pic>
      <p:pic>
        <p:nvPicPr>
          <p:cNvPr id="21526" name="Picture 22"/>
          <p:cNvPicPr>
            <a:picLocks noChangeAspect="1" noChangeArrowheads="1"/>
          </p:cNvPicPr>
          <p:nvPr/>
        </p:nvPicPr>
        <mc:AlternateContent>
          <mc:Choice xmlns:ma="http://schemas.microsoft.com/office/mac/drawingml/2008/main" Requires="ma">
            <p:blipFill>
              <a:blip r:embed="rId30"/>
              <a:srcRect/>
              <a:stretch>
                <a:fillRect/>
              </a:stretch>
            </p:blipFill>
          </mc:Choice>
          <mc:Fallback>
            <p:blipFill>
              <a:blip r:embed="rId31"/>
              <a:srcRect/>
              <a:stretch>
                <a:fillRect/>
              </a:stretch>
            </p:blipFill>
          </mc:Fallback>
        </mc:AlternateContent>
        <p:spPr bwMode="auto">
          <a:xfrm>
            <a:off x="6813434" y="3159896"/>
            <a:ext cx="123200" cy="328533"/>
          </a:xfrm>
          <a:prstGeom prst="rect">
            <a:avLst/>
          </a:prstGeom>
          <a:noFill/>
          <a:ln w="9525">
            <a:noFill/>
            <a:miter lim="800000"/>
            <a:headEnd/>
            <a:tailEnd/>
          </a:ln>
          <a:effectLst/>
        </p:spPr>
      </p:pic>
      <p:pic>
        <p:nvPicPr>
          <p:cNvPr id="21527" name="Picture 23"/>
          <p:cNvPicPr>
            <a:picLocks noChangeAspect="1" noChangeArrowheads="1"/>
          </p:cNvPicPr>
          <p:nvPr/>
        </p:nvPicPr>
        <mc:AlternateContent>
          <mc:Choice xmlns:ma="http://schemas.microsoft.com/office/mac/drawingml/2008/main" Requires="ma">
            <p:blipFill>
              <a:blip r:embed="rId32"/>
              <a:srcRect/>
              <a:stretch>
                <a:fillRect/>
              </a:stretch>
            </p:blipFill>
          </mc:Choice>
          <mc:Fallback>
            <p:blipFill>
              <a:blip r:embed="rId33"/>
              <a:srcRect/>
              <a:stretch>
                <a:fillRect/>
              </a:stretch>
            </p:blipFill>
          </mc:Fallback>
        </mc:AlternateContent>
        <p:spPr bwMode="auto">
          <a:xfrm>
            <a:off x="7496276" y="3197730"/>
            <a:ext cx="234950" cy="201200"/>
          </a:xfrm>
          <a:prstGeom prst="rect">
            <a:avLst/>
          </a:prstGeom>
          <a:noFill/>
          <a:ln w="9525">
            <a:noFill/>
            <a:miter lim="800000"/>
            <a:headEnd/>
            <a:tailEnd/>
          </a:ln>
          <a:effectLst/>
        </p:spPr>
      </p:pic>
      <p:pic>
        <p:nvPicPr>
          <p:cNvPr id="21528" name="Picture 24"/>
          <p:cNvPicPr>
            <a:picLocks noChangeAspect="1" noChangeArrowheads="1"/>
          </p:cNvPicPr>
          <p:nvPr/>
        </p:nvPicPr>
        <mc:AlternateContent>
          <mc:Choice xmlns:ma="http://schemas.microsoft.com/office/mac/drawingml/2008/main" Requires="ma">
            <p:blipFill>
              <a:blip r:embed="rId34"/>
              <a:srcRect/>
              <a:stretch>
                <a:fillRect/>
              </a:stretch>
            </p:blipFill>
          </mc:Choice>
          <mc:Fallback>
            <p:blipFill>
              <a:blip r:embed="rId35"/>
              <a:srcRect/>
              <a:stretch>
                <a:fillRect/>
              </a:stretch>
            </p:blipFill>
          </mc:Fallback>
        </mc:AlternateContent>
        <p:spPr bwMode="auto">
          <a:xfrm>
            <a:off x="1624934" y="3000614"/>
            <a:ext cx="238931" cy="232569"/>
          </a:xfrm>
          <a:prstGeom prst="rect">
            <a:avLst/>
          </a:prstGeom>
          <a:noFill/>
          <a:ln w="9525">
            <a:noFill/>
            <a:miter lim="800000"/>
            <a:headEnd/>
            <a:tailEnd/>
          </a:ln>
          <a:effectLst/>
        </p:spPr>
      </p:pic>
      <p:pic>
        <p:nvPicPr>
          <p:cNvPr id="21530" name="Picture 26"/>
          <p:cNvPicPr>
            <a:picLocks noChangeAspect="1" noChangeArrowheads="1"/>
          </p:cNvPicPr>
          <p:nvPr/>
        </p:nvPicPr>
        <mc:AlternateContent>
          <mc:Choice xmlns:ma="http://schemas.microsoft.com/office/mac/drawingml/2008/main" Requires="ma">
            <p:blipFill>
              <a:blip r:embed="rId36"/>
              <a:srcRect/>
              <a:stretch>
                <a:fillRect/>
              </a:stretch>
            </p:blipFill>
          </mc:Choice>
          <mc:Fallback>
            <p:blipFill>
              <a:blip r:embed="rId37"/>
              <a:srcRect/>
              <a:stretch>
                <a:fillRect/>
              </a:stretch>
            </p:blipFill>
          </mc:Fallback>
        </mc:AlternateContent>
        <p:spPr bwMode="auto">
          <a:xfrm>
            <a:off x="2331077" y="3677014"/>
            <a:ext cx="199732" cy="187150"/>
          </a:xfrm>
          <a:prstGeom prst="rect">
            <a:avLst/>
          </a:prstGeom>
          <a:noFill/>
          <a:ln w="9525">
            <a:noFill/>
            <a:miter lim="800000"/>
            <a:headEnd/>
            <a:tailEnd/>
          </a:ln>
          <a:effectLst/>
        </p:spPr>
      </p:pic>
      <p:pic>
        <p:nvPicPr>
          <p:cNvPr id="13317" name="Picture 5"/>
          <p:cNvPicPr>
            <a:picLocks noChangeAspect="1" noChangeArrowheads="1"/>
          </p:cNvPicPr>
          <p:nvPr/>
        </p:nvPicPr>
        <mc:AlternateContent>
          <mc:Choice xmlns:ma="http://schemas.microsoft.com/office/mac/drawingml/2008/main" Requires="ma">
            <p:blipFill>
              <a:blip r:embed="rId38"/>
              <a:srcRect/>
              <a:stretch>
                <a:fillRect/>
              </a:stretch>
            </p:blipFill>
          </mc:Choice>
          <mc:Fallback>
            <p:blipFill>
              <a:blip r:embed="rId39"/>
              <a:srcRect/>
              <a:stretch>
                <a:fillRect/>
              </a:stretch>
            </p:blipFill>
          </mc:Fallback>
        </mc:AlternateContent>
        <p:spPr bwMode="auto">
          <a:xfrm>
            <a:off x="7953862" y="3435849"/>
            <a:ext cx="276225" cy="165100"/>
          </a:xfrm>
          <a:prstGeom prst="rect">
            <a:avLst/>
          </a:prstGeom>
          <a:noFill/>
          <a:ln w="9525">
            <a:noFill/>
            <a:miter lim="800000"/>
            <a:headEnd/>
            <a:tailEnd/>
          </a:ln>
          <a:effectLst/>
        </p:spPr>
      </p:pic>
      <p:pic>
        <p:nvPicPr>
          <p:cNvPr id="13318" name="Picture 6"/>
          <p:cNvPicPr>
            <a:picLocks noChangeAspect="1" noChangeArrowheads="1"/>
          </p:cNvPicPr>
          <p:nvPr/>
        </p:nvPicPr>
        <mc:AlternateContent>
          <mc:Choice xmlns:ma="http://schemas.microsoft.com/office/mac/drawingml/2008/main" Requires="ma">
            <p:blipFill>
              <a:blip r:embed="rId40"/>
              <a:srcRect/>
              <a:stretch>
                <a:fillRect/>
              </a:stretch>
            </p:blipFill>
          </mc:Choice>
          <mc:Fallback>
            <p:blipFill>
              <a:blip r:embed="rId41"/>
              <a:srcRect/>
              <a:stretch>
                <a:fillRect/>
              </a:stretch>
            </p:blipFill>
          </mc:Fallback>
        </mc:AlternateContent>
        <p:spPr bwMode="auto">
          <a:xfrm>
            <a:off x="5404925" y="3273837"/>
            <a:ext cx="115888" cy="293688"/>
          </a:xfrm>
          <a:prstGeom prst="rect">
            <a:avLst/>
          </a:prstGeom>
          <a:noFill/>
          <a:ln w="9525">
            <a:noFill/>
            <a:miter lim="800000"/>
            <a:headEnd/>
            <a:tailEnd/>
          </a:ln>
          <a:effectLst/>
        </p:spPr>
      </p:pic>
      <p:pic>
        <p:nvPicPr>
          <p:cNvPr id="13320" name="Picture 8"/>
          <p:cNvPicPr>
            <a:picLocks noChangeAspect="1" noChangeArrowheads="1"/>
          </p:cNvPicPr>
          <p:nvPr/>
        </p:nvPicPr>
        <mc:AlternateContent>
          <mc:Choice xmlns:ma="http://schemas.microsoft.com/office/mac/drawingml/2008/main" Requires="ma">
            <p:blipFill>
              <a:blip r:embed="rId42"/>
              <a:srcRect/>
              <a:stretch>
                <a:fillRect/>
              </a:stretch>
            </p:blipFill>
          </mc:Choice>
          <mc:Fallback>
            <p:blipFill>
              <a:blip r:embed="rId43"/>
              <a:srcRect/>
              <a:stretch>
                <a:fillRect/>
              </a:stretch>
            </p:blipFill>
          </mc:Fallback>
        </mc:AlternateContent>
        <p:spPr bwMode="auto">
          <a:xfrm>
            <a:off x="7731226" y="3720011"/>
            <a:ext cx="228600" cy="222250"/>
          </a:xfrm>
          <a:prstGeom prst="rect">
            <a:avLst/>
          </a:prstGeom>
          <a:noFill/>
          <a:ln w="9525">
            <a:noFill/>
            <a:miter lim="800000"/>
            <a:headEnd/>
            <a:tailEnd/>
          </a:ln>
          <a:effectLst/>
        </p:spPr>
      </p:pic>
      <p:pic>
        <p:nvPicPr>
          <p:cNvPr id="13322" name="Picture 10"/>
          <p:cNvPicPr>
            <a:picLocks noChangeAspect="1" noChangeArrowheads="1"/>
          </p:cNvPicPr>
          <p:nvPr/>
        </p:nvPicPr>
        <mc:AlternateContent>
          <mc:Choice xmlns:ma="http://schemas.microsoft.com/office/mac/drawingml/2008/main" Requires="ma">
            <p:blipFill>
              <a:blip r:embed="rId44"/>
              <a:srcRect/>
              <a:stretch>
                <a:fillRect/>
              </a:stretch>
            </p:blipFill>
          </mc:Choice>
          <mc:Fallback>
            <p:blipFill>
              <a:blip r:embed="rId45"/>
              <a:srcRect/>
              <a:stretch>
                <a:fillRect/>
              </a:stretch>
            </p:blipFill>
          </mc:Fallback>
        </mc:AlternateContent>
        <p:spPr bwMode="auto">
          <a:xfrm>
            <a:off x="1579254" y="3848464"/>
            <a:ext cx="227013" cy="174625"/>
          </a:xfrm>
          <a:prstGeom prst="rect">
            <a:avLst/>
          </a:prstGeom>
          <a:noFill/>
          <a:ln w="9525">
            <a:noFill/>
            <a:miter lim="800000"/>
            <a:headEnd/>
            <a:tailEnd/>
          </a:ln>
          <a:effectLst/>
        </p:spPr>
      </p:pic>
      <p:pic>
        <p:nvPicPr>
          <p:cNvPr id="13323" name="Picture 11"/>
          <p:cNvPicPr>
            <a:picLocks noChangeAspect="1" noChangeArrowheads="1"/>
          </p:cNvPicPr>
          <p:nvPr/>
        </p:nvPicPr>
        <mc:AlternateContent>
          <mc:Choice xmlns:ma="http://schemas.microsoft.com/office/mac/drawingml/2008/main" Requires="ma">
            <p:blipFill>
              <a:blip r:embed="rId46"/>
              <a:srcRect/>
              <a:stretch>
                <a:fillRect/>
              </a:stretch>
            </p:blipFill>
          </mc:Choice>
          <mc:Fallback>
            <p:blipFill>
              <a:blip r:embed="rId47"/>
              <a:srcRect/>
              <a:stretch>
                <a:fillRect/>
              </a:stretch>
            </p:blipFill>
          </mc:Fallback>
        </mc:AlternateContent>
        <p:spPr bwMode="auto">
          <a:xfrm>
            <a:off x="4826789" y="3143013"/>
            <a:ext cx="233363" cy="230187"/>
          </a:xfrm>
          <a:prstGeom prst="rect">
            <a:avLst/>
          </a:prstGeom>
          <a:noFill/>
          <a:ln w="9525">
            <a:noFill/>
            <a:miter lim="800000"/>
            <a:headEnd/>
            <a:tailEnd/>
          </a:ln>
          <a:effectLst/>
        </p:spPr>
      </p:pic>
      <p:pic>
        <p:nvPicPr>
          <p:cNvPr id="13324" name="Picture 12"/>
          <p:cNvPicPr>
            <a:picLocks noChangeAspect="1" noChangeArrowheads="1"/>
          </p:cNvPicPr>
          <p:nvPr/>
        </p:nvPicPr>
        <mc:AlternateContent>
          <mc:Choice xmlns:ma="http://schemas.microsoft.com/office/mac/drawingml/2008/main" Requires="ma">
            <p:blipFill>
              <a:blip r:embed="rId48"/>
              <a:srcRect/>
              <a:stretch>
                <a:fillRect/>
              </a:stretch>
            </p:blipFill>
          </mc:Choice>
          <mc:Fallback>
            <p:blipFill>
              <a:blip r:embed="rId49"/>
              <a:srcRect/>
              <a:stretch>
                <a:fillRect/>
              </a:stretch>
            </p:blipFill>
          </mc:Fallback>
        </mc:AlternateContent>
        <p:spPr bwMode="auto">
          <a:xfrm>
            <a:off x="1357414" y="3398930"/>
            <a:ext cx="233362" cy="230188"/>
          </a:xfrm>
          <a:prstGeom prst="rect">
            <a:avLst/>
          </a:prstGeom>
          <a:noFill/>
          <a:ln w="9525">
            <a:noFill/>
            <a:miter lim="800000"/>
            <a:headEnd/>
            <a:tailEnd/>
          </a:ln>
          <a:effectLst/>
        </p:spPr>
      </p:pic>
      <p:pic>
        <p:nvPicPr>
          <p:cNvPr id="41" name="Picture 4"/>
          <p:cNvPicPr>
            <a:picLocks noChangeAspect="1" noChangeArrowheads="1"/>
          </p:cNvPicPr>
          <p:nvPr/>
        </p:nvPicPr>
        <mc:AlternateContent>
          <mc:Choice xmlns:ma="http://schemas.microsoft.com/office/mac/drawingml/2008/main" Requires="ma">
            <p:blipFill>
              <a:blip r:embed="rId50"/>
              <a:srcRect/>
              <a:stretch>
                <a:fillRect/>
              </a:stretch>
            </p:blipFill>
          </mc:Choice>
          <mc:Fallback>
            <p:blipFill>
              <a:blip r:embed="rId51"/>
              <a:srcRect/>
              <a:stretch>
                <a:fillRect/>
              </a:stretch>
            </p:blipFill>
          </mc:Fallback>
        </mc:AlternateContent>
        <p:spPr bwMode="auto">
          <a:xfrm>
            <a:off x="2381101" y="3405879"/>
            <a:ext cx="276225" cy="165100"/>
          </a:xfrm>
          <a:prstGeom prst="rect">
            <a:avLst/>
          </a:prstGeom>
          <a:noFill/>
          <a:ln w="9525">
            <a:noFill/>
            <a:miter lim="800000"/>
            <a:headEnd/>
            <a:tailEnd/>
          </a:ln>
          <a:effectLst/>
        </p:spPr>
      </p:pic>
      <p:pic>
        <p:nvPicPr>
          <p:cNvPr id="42" name="Picture 10"/>
          <p:cNvPicPr>
            <a:picLocks noChangeAspect="1" noChangeArrowheads="1"/>
          </p:cNvPicPr>
          <p:nvPr/>
        </p:nvPicPr>
        <mc:AlternateContent>
          <mc:Choice xmlns:ma="http://schemas.microsoft.com/office/mac/drawingml/2008/main" Requires="ma">
            <p:blipFill>
              <a:blip r:embed="rId52"/>
              <a:srcRect/>
              <a:stretch>
                <a:fillRect/>
              </a:stretch>
            </p:blipFill>
          </mc:Choice>
          <mc:Fallback>
            <p:blipFill>
              <a:blip r:embed="rId53"/>
              <a:srcRect/>
              <a:stretch>
                <a:fillRect/>
              </a:stretch>
            </p:blipFill>
          </mc:Fallback>
        </mc:AlternateContent>
        <p:spPr bwMode="auto">
          <a:xfrm>
            <a:off x="7827677" y="2963774"/>
            <a:ext cx="264298" cy="247650"/>
          </a:xfrm>
          <a:prstGeom prst="rect">
            <a:avLst/>
          </a:prstGeom>
          <a:noFill/>
          <a:ln w="9525">
            <a:noFill/>
            <a:miter lim="800000"/>
            <a:headEnd/>
            <a:tailEnd/>
          </a:ln>
          <a:effectLst/>
        </p:spPr>
      </p:pic>
      <p:sp>
        <p:nvSpPr>
          <p:cNvPr id="49" name="TekstSylinder 48"/>
          <p:cNvSpPr txBox="1"/>
          <p:nvPr/>
        </p:nvSpPr>
        <p:spPr>
          <a:xfrm>
            <a:off x="6753300" y="4260669"/>
            <a:ext cx="1596598" cy="369332"/>
          </a:xfrm>
          <a:prstGeom prst="rect">
            <a:avLst/>
          </a:prstGeom>
          <a:noFill/>
        </p:spPr>
        <p:txBody>
          <a:bodyPr wrap="none" rtlCol="0">
            <a:spAutoFit/>
          </a:bodyPr>
          <a:lstStyle/>
          <a:p>
            <a:r>
              <a:rPr lang="nn-NO"/>
              <a:t>Narsissistisk pf.</a:t>
            </a:r>
          </a:p>
        </p:txBody>
      </p:sp>
      <p:sp>
        <p:nvSpPr>
          <p:cNvPr id="55" name="Ellipse 54"/>
          <p:cNvSpPr/>
          <p:nvPr/>
        </p:nvSpPr>
        <p:spPr>
          <a:xfrm>
            <a:off x="774495" y="2798739"/>
            <a:ext cx="2063543" cy="1379380"/>
          </a:xfrm>
          <a:prstGeom prst="ellipse">
            <a:avLst/>
          </a:prstGeom>
          <a:gradFill flip="none" rotWithShape="1">
            <a:gsLst>
              <a:gs pos="0">
                <a:schemeClr val="accent1">
                  <a:tint val="100000"/>
                  <a:shade val="100000"/>
                  <a:satMod val="130000"/>
                  <a:alpha val="18000"/>
                </a:schemeClr>
              </a:gs>
              <a:gs pos="100000">
                <a:schemeClr val="accent1">
                  <a:tint val="50000"/>
                  <a:shade val="100000"/>
                  <a:satMod val="350000"/>
                  <a:alpha val="1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52" name="Ellipse 51"/>
          <p:cNvSpPr/>
          <p:nvPr/>
        </p:nvSpPr>
        <p:spPr>
          <a:xfrm>
            <a:off x="3653966" y="2798739"/>
            <a:ext cx="2063543" cy="1379380"/>
          </a:xfrm>
          <a:prstGeom prst="ellipse">
            <a:avLst/>
          </a:prstGeom>
          <a:gradFill flip="none" rotWithShape="1">
            <a:gsLst>
              <a:gs pos="0">
                <a:schemeClr val="accent1">
                  <a:tint val="100000"/>
                  <a:shade val="100000"/>
                  <a:satMod val="130000"/>
                  <a:alpha val="18000"/>
                </a:schemeClr>
              </a:gs>
              <a:gs pos="100000">
                <a:schemeClr val="accent1">
                  <a:tint val="50000"/>
                  <a:shade val="100000"/>
                  <a:satMod val="350000"/>
                  <a:alpha val="1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53" name="Ellipse 52"/>
          <p:cNvSpPr/>
          <p:nvPr/>
        </p:nvSpPr>
        <p:spPr>
          <a:xfrm>
            <a:off x="6489002" y="2798739"/>
            <a:ext cx="2063543" cy="1379380"/>
          </a:xfrm>
          <a:prstGeom prst="ellipse">
            <a:avLst/>
          </a:prstGeom>
          <a:gradFill flip="none" rotWithShape="1">
            <a:gsLst>
              <a:gs pos="0">
                <a:schemeClr val="accent1">
                  <a:tint val="100000"/>
                  <a:shade val="100000"/>
                  <a:satMod val="130000"/>
                  <a:alpha val="18000"/>
                </a:schemeClr>
              </a:gs>
              <a:gs pos="100000">
                <a:schemeClr val="accent1">
                  <a:tint val="50000"/>
                  <a:shade val="100000"/>
                  <a:satMod val="350000"/>
                  <a:alpha val="1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62" name="TekstSylinder 61"/>
          <p:cNvSpPr txBox="1"/>
          <p:nvPr/>
        </p:nvSpPr>
        <p:spPr>
          <a:xfrm>
            <a:off x="1066549" y="4260669"/>
            <a:ext cx="1371852" cy="369332"/>
          </a:xfrm>
          <a:prstGeom prst="rect">
            <a:avLst/>
          </a:prstGeom>
          <a:noFill/>
        </p:spPr>
        <p:txBody>
          <a:bodyPr wrap="none" rtlCol="0">
            <a:spAutoFit/>
          </a:bodyPr>
          <a:lstStyle/>
          <a:p>
            <a:r>
              <a:rPr lang="nn-NO"/>
              <a:t>Antisosial pf.</a:t>
            </a:r>
          </a:p>
        </p:txBody>
      </p:sp>
      <p:sp>
        <p:nvSpPr>
          <p:cNvPr id="63" name="TekstSylinder 62"/>
          <p:cNvSpPr txBox="1"/>
          <p:nvPr/>
        </p:nvSpPr>
        <p:spPr>
          <a:xfrm>
            <a:off x="3984597" y="4260669"/>
            <a:ext cx="1452892" cy="369332"/>
          </a:xfrm>
          <a:prstGeom prst="rect">
            <a:avLst/>
          </a:prstGeom>
          <a:noFill/>
        </p:spPr>
        <p:txBody>
          <a:bodyPr wrap="none" rtlCol="0">
            <a:spAutoFit/>
          </a:bodyPr>
          <a:lstStyle/>
          <a:p>
            <a:r>
              <a:rPr lang="nn-NO"/>
              <a:t>Borderline pf.</a:t>
            </a:r>
          </a:p>
        </p:txBody>
      </p:sp>
      <p:sp>
        <p:nvSpPr>
          <p:cNvPr id="56" name="TekstSylinder 55"/>
          <p:cNvSpPr txBox="1"/>
          <p:nvPr/>
        </p:nvSpPr>
        <p:spPr>
          <a:xfrm>
            <a:off x="785452" y="1088539"/>
            <a:ext cx="7528346" cy="1200329"/>
          </a:xfrm>
          <a:prstGeom prst="rect">
            <a:avLst/>
          </a:prstGeom>
          <a:noFill/>
        </p:spPr>
        <p:txBody>
          <a:bodyPr wrap="square" rtlCol="0">
            <a:spAutoFit/>
          </a:bodyPr>
          <a:lstStyle/>
          <a:p>
            <a:pPr algn="just"/>
            <a:r>
              <a:rPr lang="nn-NO"/>
              <a:t>Fordi man ønsker at ulike fagfolk i størst mulig utstrekning skal komme til det </a:t>
            </a:r>
            <a:r>
              <a:rPr lang="nn-NO" u="sng"/>
              <a:t>samme resultat </a:t>
            </a:r>
            <a:r>
              <a:rPr lang="nn-NO"/>
              <a:t>hver gang man diagnostiserer samme person (reliabilitet), så har man bestemt at  samme trekk ikke kan være beskrevet i ulike diagnoser, selv om trekket er til stede i de ulike personligheter!</a:t>
            </a:r>
          </a:p>
        </p:txBody>
      </p:sp>
      <p:pic>
        <p:nvPicPr>
          <p:cNvPr id="76" name="Picture 10"/>
          <p:cNvPicPr>
            <a:picLocks noChangeAspect="1" noChangeArrowheads="1"/>
          </p:cNvPicPr>
          <p:nvPr/>
        </p:nvPicPr>
        <mc:AlternateContent>
          <mc:Choice xmlns:ma="http://schemas.microsoft.com/office/mac/drawingml/2008/main" Requires="ma">
            <p:blipFill>
              <a:blip r:embed="rId52"/>
              <a:srcRect/>
              <a:stretch>
                <a:fillRect/>
              </a:stretch>
            </p:blipFill>
          </mc:Choice>
          <mc:Fallback>
            <p:blipFill>
              <a:blip r:embed="rId53"/>
              <a:srcRect/>
              <a:stretch>
                <a:fillRect/>
              </a:stretch>
            </p:blipFill>
          </mc:Fallback>
        </mc:AlternateContent>
        <p:spPr bwMode="auto">
          <a:xfrm>
            <a:off x="1968126" y="4940235"/>
            <a:ext cx="264298" cy="247650"/>
          </a:xfrm>
          <a:prstGeom prst="rect">
            <a:avLst/>
          </a:prstGeom>
          <a:noFill/>
          <a:ln w="9525">
            <a:noFill/>
            <a:miter lim="800000"/>
            <a:headEnd/>
            <a:tailEnd/>
          </a:ln>
          <a:effectLst/>
        </p:spPr>
      </p:pic>
      <p:pic>
        <p:nvPicPr>
          <p:cNvPr id="77" name="Picture 15"/>
          <p:cNvPicPr>
            <a:picLocks noChangeAspect="1" noChangeArrowheads="1"/>
          </p:cNvPicPr>
          <p:nvPr/>
        </p:nvPicPr>
        <mc:AlternateContent>
          <mc:Choice xmlns:ma="http://schemas.microsoft.com/office/mac/drawingml/2008/main" Requires="ma">
            <p:blipFill>
              <a:blip r:embed="rId54"/>
              <a:srcRect/>
              <a:stretch>
                <a:fillRect/>
              </a:stretch>
            </p:blipFill>
          </mc:Choice>
          <mc:Fallback>
            <p:blipFill>
              <a:blip r:embed="rId55"/>
              <a:srcRect/>
              <a:stretch>
                <a:fillRect/>
              </a:stretch>
            </p:blipFill>
          </mc:Fallback>
        </mc:AlternateContent>
        <p:spPr bwMode="auto">
          <a:xfrm>
            <a:off x="4454927" y="5358297"/>
            <a:ext cx="392797" cy="233606"/>
          </a:xfrm>
          <a:prstGeom prst="rect">
            <a:avLst/>
          </a:prstGeom>
          <a:noFill/>
          <a:ln w="9525">
            <a:noFill/>
            <a:miter lim="800000"/>
            <a:headEnd/>
            <a:tailEnd/>
          </a:ln>
          <a:effectLst/>
        </p:spPr>
      </p:pic>
      <p:pic>
        <p:nvPicPr>
          <p:cNvPr id="78" name="Picture 19"/>
          <p:cNvPicPr>
            <a:picLocks noChangeAspect="1" noChangeArrowheads="1"/>
          </p:cNvPicPr>
          <p:nvPr/>
        </p:nvPicPr>
        <mc:AlternateContent>
          <mc:Choice xmlns:ma="http://schemas.microsoft.com/office/mac/drawingml/2008/main" Requires="ma">
            <p:blipFill>
              <a:blip r:embed="rId56"/>
              <a:srcRect/>
              <a:stretch>
                <a:fillRect/>
              </a:stretch>
            </p:blipFill>
          </mc:Choice>
          <mc:Fallback>
            <p:blipFill>
              <a:blip r:embed="rId57"/>
              <a:srcRect/>
              <a:stretch>
                <a:fillRect/>
              </a:stretch>
            </p:blipFill>
          </mc:Fallback>
        </mc:AlternateContent>
        <p:spPr bwMode="auto">
          <a:xfrm>
            <a:off x="5487741" y="5260745"/>
            <a:ext cx="217390" cy="285828"/>
          </a:xfrm>
          <a:prstGeom prst="rect">
            <a:avLst/>
          </a:prstGeom>
          <a:noFill/>
          <a:ln w="9525">
            <a:noFill/>
            <a:miter lim="800000"/>
            <a:headEnd/>
            <a:tailEnd/>
          </a:ln>
          <a:effectLst/>
        </p:spPr>
      </p:pic>
      <p:pic>
        <p:nvPicPr>
          <p:cNvPr id="79" name="Picture 21"/>
          <p:cNvPicPr>
            <a:picLocks noChangeAspect="1" noChangeArrowheads="1"/>
          </p:cNvPicPr>
          <p:nvPr/>
        </p:nvPicPr>
        <mc:AlternateContent>
          <mc:Choice xmlns:ma="http://schemas.microsoft.com/office/mac/drawingml/2008/main" Requires="ma">
            <p:blipFill>
              <a:blip r:embed="rId58"/>
              <a:srcRect/>
              <a:stretch>
                <a:fillRect/>
              </a:stretch>
            </p:blipFill>
          </mc:Choice>
          <mc:Fallback>
            <p:blipFill>
              <a:blip r:embed="rId59"/>
              <a:srcRect/>
              <a:stretch>
                <a:fillRect/>
              </a:stretch>
            </p:blipFill>
          </mc:Fallback>
        </mc:AlternateContent>
        <p:spPr bwMode="auto">
          <a:xfrm>
            <a:off x="3004623" y="5390170"/>
            <a:ext cx="530225" cy="127000"/>
          </a:xfrm>
          <a:prstGeom prst="rect">
            <a:avLst/>
          </a:prstGeom>
          <a:noFill/>
          <a:ln w="9525">
            <a:noFill/>
            <a:miter lim="800000"/>
            <a:headEnd/>
            <a:tailEnd/>
          </a:ln>
          <a:effectLst/>
        </p:spPr>
      </p:pic>
      <p:pic>
        <p:nvPicPr>
          <p:cNvPr id="80" name="Picture 25"/>
          <p:cNvPicPr>
            <a:picLocks noChangeAspect="1" noChangeArrowheads="1"/>
          </p:cNvPicPr>
          <p:nvPr/>
        </p:nvPicPr>
        <mc:AlternateContent>
          <mc:Choice xmlns:ma="http://schemas.microsoft.com/office/mac/drawingml/2008/main" Requires="ma">
            <p:blipFill>
              <a:blip r:embed="rId60"/>
              <a:srcRect/>
              <a:stretch>
                <a:fillRect/>
              </a:stretch>
            </p:blipFill>
          </mc:Choice>
          <mc:Fallback>
            <p:blipFill>
              <a:blip r:embed="rId61"/>
              <a:srcRect/>
              <a:stretch>
                <a:fillRect/>
              </a:stretch>
            </p:blipFill>
          </mc:Fallback>
        </mc:AlternateContent>
        <p:spPr bwMode="auto">
          <a:xfrm>
            <a:off x="2395367" y="5251299"/>
            <a:ext cx="290844" cy="138871"/>
          </a:xfrm>
          <a:prstGeom prst="rect">
            <a:avLst/>
          </a:prstGeom>
          <a:noFill/>
          <a:ln w="9525">
            <a:noFill/>
            <a:miter lim="800000"/>
            <a:headEnd/>
            <a:tailEnd/>
          </a:ln>
          <a:effectLst/>
        </p:spPr>
      </p:pic>
      <p:pic>
        <p:nvPicPr>
          <p:cNvPr id="81" name="Picture 27"/>
          <p:cNvPicPr>
            <a:picLocks noChangeAspect="1" noChangeArrowheads="1"/>
          </p:cNvPicPr>
          <p:nvPr/>
        </p:nvPicPr>
        <mc:AlternateContent>
          <mc:Choice xmlns:ma="http://schemas.microsoft.com/office/mac/drawingml/2008/main" Requires="ma">
            <p:blipFill>
              <a:blip r:embed="rId62"/>
              <a:srcRect/>
              <a:stretch>
                <a:fillRect/>
              </a:stretch>
            </p:blipFill>
          </mc:Choice>
          <mc:Fallback>
            <p:blipFill>
              <a:blip r:embed="rId63"/>
              <a:srcRect/>
              <a:stretch>
                <a:fillRect/>
              </a:stretch>
            </p:blipFill>
          </mc:Fallback>
        </mc:AlternateContent>
        <p:spPr bwMode="auto">
          <a:xfrm>
            <a:off x="2686211" y="4978733"/>
            <a:ext cx="520415" cy="155574"/>
          </a:xfrm>
          <a:prstGeom prst="rect">
            <a:avLst/>
          </a:prstGeom>
          <a:noFill/>
          <a:ln w="9525">
            <a:noFill/>
            <a:miter lim="800000"/>
            <a:headEnd/>
            <a:tailEnd/>
          </a:ln>
          <a:effectLst/>
        </p:spPr>
      </p:pic>
      <p:pic>
        <p:nvPicPr>
          <p:cNvPr id="82" name="Picture 2"/>
          <p:cNvPicPr>
            <a:picLocks noChangeAspect="1" noChangeArrowheads="1"/>
          </p:cNvPicPr>
          <p:nvPr/>
        </p:nvPicPr>
        <mc:AlternateContent>
          <mc:Choice xmlns:ma="http://schemas.microsoft.com/office/mac/drawingml/2008/main" Requires="ma">
            <p:blipFill>
              <a:blip r:embed="rId64"/>
              <a:srcRect/>
              <a:stretch>
                <a:fillRect/>
              </a:stretch>
            </p:blipFill>
          </mc:Choice>
          <mc:Fallback>
            <p:blipFill>
              <a:blip r:embed="rId65"/>
              <a:srcRect/>
              <a:stretch>
                <a:fillRect/>
              </a:stretch>
            </p:blipFill>
          </mc:Fallback>
        </mc:AlternateContent>
        <p:spPr bwMode="auto">
          <a:xfrm>
            <a:off x="5782967" y="4957575"/>
            <a:ext cx="147638" cy="192088"/>
          </a:xfrm>
          <a:prstGeom prst="rect">
            <a:avLst/>
          </a:prstGeom>
          <a:noFill/>
          <a:ln w="9525">
            <a:noFill/>
            <a:miter lim="800000"/>
            <a:headEnd/>
            <a:tailEnd/>
          </a:ln>
          <a:effectLst/>
        </p:spPr>
      </p:pic>
      <p:pic>
        <p:nvPicPr>
          <p:cNvPr id="83" name="Picture 3"/>
          <p:cNvPicPr>
            <a:picLocks noChangeAspect="1" noChangeArrowheads="1"/>
          </p:cNvPicPr>
          <p:nvPr/>
        </p:nvPicPr>
        <mc:AlternateContent>
          <mc:Choice xmlns:ma="http://schemas.microsoft.com/office/mac/drawingml/2008/main" Requires="ma">
            <p:blipFill>
              <a:blip r:embed="rId66"/>
              <a:srcRect/>
              <a:stretch>
                <a:fillRect/>
              </a:stretch>
            </p:blipFill>
          </mc:Choice>
          <mc:Fallback>
            <p:blipFill>
              <a:blip r:embed="rId67"/>
              <a:srcRect/>
              <a:stretch>
                <a:fillRect/>
              </a:stretch>
            </p:blipFill>
          </mc:Fallback>
        </mc:AlternateContent>
        <p:spPr bwMode="auto">
          <a:xfrm>
            <a:off x="5985374" y="5283013"/>
            <a:ext cx="147637" cy="192087"/>
          </a:xfrm>
          <a:prstGeom prst="rect">
            <a:avLst/>
          </a:prstGeom>
          <a:noFill/>
          <a:ln w="9525">
            <a:noFill/>
            <a:miter lim="800000"/>
            <a:headEnd/>
            <a:tailEnd/>
          </a:ln>
          <a:effectLst/>
        </p:spPr>
      </p:pic>
      <p:pic>
        <p:nvPicPr>
          <p:cNvPr id="84" name="Picture 4"/>
          <p:cNvPicPr>
            <a:picLocks noChangeAspect="1" noChangeArrowheads="1"/>
          </p:cNvPicPr>
          <p:nvPr/>
        </p:nvPicPr>
        <mc:AlternateContent>
          <mc:Choice xmlns:ma="http://schemas.microsoft.com/office/mac/drawingml/2008/main" Requires="ma">
            <p:blipFill>
              <a:blip r:embed="rId50"/>
              <a:srcRect/>
              <a:stretch>
                <a:fillRect/>
              </a:stretch>
            </p:blipFill>
          </mc:Choice>
          <mc:Fallback>
            <p:blipFill>
              <a:blip r:embed="rId51"/>
              <a:srcRect/>
              <a:stretch>
                <a:fillRect/>
              </a:stretch>
            </p:blipFill>
          </mc:Fallback>
        </mc:AlternateContent>
        <p:spPr bwMode="auto">
          <a:xfrm>
            <a:off x="6441568" y="5117913"/>
            <a:ext cx="276225" cy="165100"/>
          </a:xfrm>
          <a:prstGeom prst="rect">
            <a:avLst/>
          </a:prstGeom>
          <a:noFill/>
          <a:ln w="9525">
            <a:noFill/>
            <a:miter lim="800000"/>
            <a:headEnd/>
            <a:tailEnd/>
          </a:ln>
          <a:effectLst/>
        </p:spPr>
      </p:pic>
      <p:pic>
        <p:nvPicPr>
          <p:cNvPr id="85" name="Picture 7"/>
          <p:cNvPicPr>
            <a:picLocks noChangeAspect="1" noChangeArrowheads="1"/>
          </p:cNvPicPr>
          <p:nvPr/>
        </p:nvPicPr>
        <mc:AlternateContent>
          <mc:Choice xmlns:ma="http://schemas.microsoft.com/office/mac/drawingml/2008/main" Requires="ma">
            <p:blipFill>
              <a:blip r:embed="rId68"/>
              <a:srcRect/>
              <a:stretch>
                <a:fillRect/>
              </a:stretch>
            </p:blipFill>
          </mc:Choice>
          <mc:Fallback>
            <p:blipFill>
              <a:blip r:embed="rId69"/>
              <a:srcRect/>
              <a:stretch>
                <a:fillRect/>
              </a:stretch>
            </p:blipFill>
          </mc:Fallback>
        </mc:AlternateContent>
        <p:spPr bwMode="auto">
          <a:xfrm>
            <a:off x="7501978" y="5006824"/>
            <a:ext cx="260350" cy="244475"/>
          </a:xfrm>
          <a:prstGeom prst="rect">
            <a:avLst/>
          </a:prstGeom>
          <a:noFill/>
          <a:ln w="9525">
            <a:noFill/>
            <a:miter lim="800000"/>
            <a:headEnd/>
            <a:tailEnd/>
          </a:ln>
          <a:effectLst/>
        </p:spPr>
      </p:pic>
      <p:pic>
        <p:nvPicPr>
          <p:cNvPr id="86" name="Picture 9"/>
          <p:cNvPicPr>
            <a:picLocks noChangeAspect="1" noChangeArrowheads="1"/>
          </p:cNvPicPr>
          <p:nvPr/>
        </p:nvPicPr>
        <mc:AlternateContent>
          <mc:Choice xmlns:ma="http://schemas.microsoft.com/office/mac/drawingml/2008/main" Requires="ma">
            <p:blipFill>
              <a:blip r:embed="rId70"/>
              <a:srcRect/>
              <a:stretch>
                <a:fillRect/>
              </a:stretch>
            </p:blipFill>
          </mc:Choice>
          <mc:Fallback>
            <p:blipFill>
              <a:blip r:embed="rId71"/>
              <a:srcRect/>
              <a:stretch>
                <a:fillRect/>
              </a:stretch>
            </p:blipFill>
          </mc:Fallback>
        </mc:AlternateContent>
        <p:spPr bwMode="auto">
          <a:xfrm>
            <a:off x="3302891" y="4996469"/>
            <a:ext cx="125412" cy="107950"/>
          </a:xfrm>
          <a:prstGeom prst="rect">
            <a:avLst/>
          </a:prstGeom>
          <a:noFill/>
          <a:ln w="9525">
            <a:noFill/>
            <a:miter lim="800000"/>
            <a:headEnd/>
            <a:tailEnd/>
          </a:ln>
          <a:effectLst/>
        </p:spPr>
      </p:pic>
      <p:pic>
        <p:nvPicPr>
          <p:cNvPr id="87" name="Picture 2"/>
          <p:cNvPicPr>
            <a:picLocks noChangeAspect="1" noChangeArrowheads="1"/>
          </p:cNvPicPr>
          <p:nvPr/>
        </p:nvPicPr>
        <mc:AlternateContent>
          <mc:Choice xmlns:ma="http://schemas.microsoft.com/office/mac/drawingml/2008/main" Requires="ma">
            <p:blipFill>
              <a:blip r:embed="rId72"/>
              <a:srcRect/>
              <a:stretch>
                <a:fillRect/>
              </a:stretch>
            </p:blipFill>
          </mc:Choice>
          <mc:Fallback>
            <p:blipFill>
              <a:blip r:embed="rId73"/>
              <a:srcRect/>
              <a:stretch>
                <a:fillRect/>
              </a:stretch>
            </p:blipFill>
          </mc:Fallback>
        </mc:AlternateContent>
        <p:spPr bwMode="auto">
          <a:xfrm>
            <a:off x="3998114" y="5260745"/>
            <a:ext cx="276225" cy="165100"/>
          </a:xfrm>
          <a:prstGeom prst="rect">
            <a:avLst/>
          </a:prstGeom>
          <a:noFill/>
          <a:ln w="9525">
            <a:noFill/>
            <a:miter lim="800000"/>
            <a:headEnd/>
            <a:tailEnd/>
          </a:ln>
          <a:effectLst/>
        </p:spPr>
      </p:pic>
      <p:pic>
        <p:nvPicPr>
          <p:cNvPr id="88" name="Picture 20"/>
          <p:cNvPicPr>
            <a:picLocks noChangeAspect="1" noChangeArrowheads="1"/>
          </p:cNvPicPr>
          <p:nvPr/>
        </p:nvPicPr>
        <mc:AlternateContent>
          <mc:Choice xmlns:ma="http://schemas.microsoft.com/office/mac/drawingml/2008/main" Requires="ma">
            <p:blipFill>
              <a:blip r:embed="rId28"/>
              <a:srcRect/>
              <a:stretch>
                <a:fillRect/>
              </a:stretch>
            </p:blipFill>
          </mc:Choice>
          <mc:Fallback>
            <p:blipFill>
              <a:blip r:embed="rId29"/>
              <a:srcRect/>
              <a:stretch>
                <a:fillRect/>
              </a:stretch>
            </p:blipFill>
          </mc:Fallback>
        </mc:AlternateContent>
        <p:spPr bwMode="auto">
          <a:xfrm>
            <a:off x="4904577" y="5583780"/>
            <a:ext cx="311150" cy="235440"/>
          </a:xfrm>
          <a:prstGeom prst="rect">
            <a:avLst/>
          </a:prstGeom>
          <a:noFill/>
          <a:ln w="9525">
            <a:noFill/>
            <a:miter lim="800000"/>
            <a:headEnd/>
            <a:tailEnd/>
          </a:ln>
          <a:effectLst/>
        </p:spPr>
      </p:pic>
      <p:pic>
        <p:nvPicPr>
          <p:cNvPr id="89"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4685502" y="5022663"/>
            <a:ext cx="530225" cy="127000"/>
          </a:xfrm>
          <a:prstGeom prst="rect">
            <a:avLst/>
          </a:prstGeom>
          <a:noFill/>
          <a:ln w="9525">
            <a:noFill/>
            <a:miter lim="800000"/>
            <a:headEnd/>
            <a:tailEnd/>
          </a:ln>
          <a:effectLst/>
        </p:spPr>
      </p:pic>
      <p:pic>
        <p:nvPicPr>
          <p:cNvPr id="90" name="Picture 12"/>
          <p:cNvPicPr>
            <a:picLocks noChangeAspect="1" noChangeArrowheads="1"/>
          </p:cNvPicPr>
          <p:nvPr/>
        </p:nvPicPr>
        <mc:AlternateContent>
          <mc:Choice xmlns:ma="http://schemas.microsoft.com/office/mac/drawingml/2008/main" Requires="ma">
            <p:blipFill>
              <a:blip r:embed="rId48"/>
              <a:srcRect/>
              <a:stretch>
                <a:fillRect/>
              </a:stretch>
            </p:blipFill>
          </mc:Choice>
          <mc:Fallback>
            <p:blipFill>
              <a:blip r:embed="rId49"/>
              <a:srcRect/>
              <a:stretch>
                <a:fillRect/>
              </a:stretch>
            </p:blipFill>
          </mc:Fallback>
        </mc:AlternateContent>
        <p:spPr bwMode="auto">
          <a:xfrm>
            <a:off x="4274339" y="5006824"/>
            <a:ext cx="233362" cy="230188"/>
          </a:xfrm>
          <a:prstGeom prst="rect">
            <a:avLst/>
          </a:prstGeom>
          <a:noFill/>
          <a:ln w="9525">
            <a:noFill/>
            <a:miter lim="800000"/>
            <a:headEnd/>
            <a:tailEnd/>
          </a:ln>
          <a:effectLst/>
        </p:spPr>
      </p:pic>
      <p:pic>
        <p:nvPicPr>
          <p:cNvPr id="91" name="Picture 4"/>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111820" y="5733903"/>
            <a:ext cx="337317" cy="100838"/>
          </a:xfrm>
          <a:prstGeom prst="rect">
            <a:avLst/>
          </a:prstGeom>
          <a:noFill/>
          <a:ln w="9525">
            <a:noFill/>
            <a:miter lim="800000"/>
            <a:headEnd/>
            <a:tailEnd/>
          </a:ln>
          <a:effectLst/>
        </p:spPr>
      </p:pic>
      <p:pic>
        <p:nvPicPr>
          <p:cNvPr id="92" name="Picture 5"/>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2194058" y="5056520"/>
            <a:ext cx="348803" cy="166546"/>
          </a:xfrm>
          <a:prstGeom prst="rect">
            <a:avLst/>
          </a:prstGeom>
          <a:noFill/>
          <a:ln w="9525">
            <a:noFill/>
            <a:miter lim="800000"/>
            <a:headEnd/>
            <a:tailEnd/>
          </a:ln>
          <a:effectLst/>
        </p:spPr>
      </p:pic>
      <p:pic>
        <p:nvPicPr>
          <p:cNvPr id="93" name="Picture 9"/>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1066549" y="5084823"/>
            <a:ext cx="258763" cy="253728"/>
          </a:xfrm>
          <a:prstGeom prst="rect">
            <a:avLst/>
          </a:prstGeom>
          <a:noFill/>
          <a:ln w="9525">
            <a:noFill/>
            <a:miter lim="800000"/>
            <a:headEnd/>
            <a:tailEnd/>
          </a:ln>
          <a:effectLst/>
        </p:spPr>
      </p:pic>
      <p:pic>
        <p:nvPicPr>
          <p:cNvPr id="94" name="Picture 14"/>
          <p:cNvPicPr>
            <a:picLocks noChangeAspect="1" noChangeArrowheads="1"/>
          </p:cNvPicPr>
          <p:nvPr/>
        </p:nvPicPr>
        <mc:AlternateContent>
          <mc:Choice xmlns:ma="http://schemas.microsoft.com/office/mac/drawingml/2008/main" Requires="ma">
            <p:blipFill>
              <a:blip r:embed="rId20"/>
              <a:srcRect/>
              <a:stretch>
                <a:fillRect/>
              </a:stretch>
            </p:blipFill>
          </mc:Choice>
          <mc:Fallback>
            <p:blipFill>
              <a:blip r:embed="rId21"/>
              <a:srcRect/>
              <a:stretch>
                <a:fillRect/>
              </a:stretch>
            </p:blipFill>
          </mc:Fallback>
        </mc:AlternateContent>
        <p:spPr bwMode="auto">
          <a:xfrm>
            <a:off x="1903778" y="5624549"/>
            <a:ext cx="290280" cy="285998"/>
          </a:xfrm>
          <a:prstGeom prst="rect">
            <a:avLst/>
          </a:prstGeom>
          <a:noFill/>
          <a:ln w="9525">
            <a:noFill/>
            <a:miter lim="800000"/>
            <a:headEnd/>
            <a:tailEnd/>
          </a:ln>
          <a:effectLst/>
        </p:spPr>
      </p:pic>
      <p:pic>
        <p:nvPicPr>
          <p:cNvPr id="95" name="Picture 24"/>
          <p:cNvPicPr>
            <a:picLocks noChangeAspect="1" noChangeArrowheads="1"/>
          </p:cNvPicPr>
          <p:nvPr/>
        </p:nvPicPr>
        <mc:AlternateContent>
          <mc:Choice xmlns:ma="http://schemas.microsoft.com/office/mac/drawingml/2008/main" Requires="ma">
            <p:blipFill>
              <a:blip r:embed="rId34"/>
              <a:srcRect/>
              <a:stretch>
                <a:fillRect/>
              </a:stretch>
            </p:blipFill>
          </mc:Choice>
          <mc:Fallback>
            <p:blipFill>
              <a:blip r:embed="rId35"/>
              <a:srcRect/>
              <a:stretch>
                <a:fillRect/>
              </a:stretch>
            </p:blipFill>
          </mc:Fallback>
        </mc:AlternateContent>
        <p:spPr bwMode="auto">
          <a:xfrm>
            <a:off x="1636986" y="4940235"/>
            <a:ext cx="238931" cy="232569"/>
          </a:xfrm>
          <a:prstGeom prst="rect">
            <a:avLst/>
          </a:prstGeom>
          <a:noFill/>
          <a:ln w="9525">
            <a:noFill/>
            <a:miter lim="800000"/>
            <a:headEnd/>
            <a:tailEnd/>
          </a:ln>
          <a:effectLst/>
        </p:spPr>
      </p:pic>
      <p:pic>
        <p:nvPicPr>
          <p:cNvPr id="96" name="Picture 26"/>
          <p:cNvPicPr>
            <a:picLocks noChangeAspect="1" noChangeArrowheads="1"/>
          </p:cNvPicPr>
          <p:nvPr/>
        </p:nvPicPr>
        <mc:AlternateContent>
          <mc:Choice xmlns:ma="http://schemas.microsoft.com/office/mac/drawingml/2008/main" Requires="ma">
            <p:blipFill>
              <a:blip r:embed="rId36"/>
              <a:srcRect/>
              <a:stretch>
                <a:fillRect/>
              </a:stretch>
            </p:blipFill>
          </mc:Choice>
          <mc:Fallback>
            <p:blipFill>
              <a:blip r:embed="rId37"/>
              <a:srcRect/>
              <a:stretch>
                <a:fillRect/>
              </a:stretch>
            </p:blipFill>
          </mc:Fallback>
        </mc:AlternateContent>
        <p:spPr bwMode="auto">
          <a:xfrm>
            <a:off x="2343129" y="5616635"/>
            <a:ext cx="199732" cy="187150"/>
          </a:xfrm>
          <a:prstGeom prst="rect">
            <a:avLst/>
          </a:prstGeom>
          <a:noFill/>
          <a:ln w="9525">
            <a:noFill/>
            <a:miter lim="800000"/>
            <a:headEnd/>
            <a:tailEnd/>
          </a:ln>
          <a:effectLst/>
        </p:spPr>
      </p:pic>
      <p:pic>
        <p:nvPicPr>
          <p:cNvPr id="97" name="Picture 10"/>
          <p:cNvPicPr>
            <a:picLocks noChangeAspect="1" noChangeArrowheads="1"/>
          </p:cNvPicPr>
          <p:nvPr/>
        </p:nvPicPr>
        <mc:AlternateContent>
          <mc:Choice xmlns:ma="http://schemas.microsoft.com/office/mac/drawingml/2008/main" Requires="ma">
            <p:blipFill>
              <a:blip r:embed="rId44"/>
              <a:srcRect/>
              <a:stretch>
                <a:fillRect/>
              </a:stretch>
            </p:blipFill>
          </mc:Choice>
          <mc:Fallback>
            <p:blipFill>
              <a:blip r:embed="rId45"/>
              <a:srcRect/>
              <a:stretch>
                <a:fillRect/>
              </a:stretch>
            </p:blipFill>
          </mc:Fallback>
        </mc:AlternateContent>
        <p:spPr bwMode="auto">
          <a:xfrm>
            <a:off x="4047326" y="5629160"/>
            <a:ext cx="227013" cy="174625"/>
          </a:xfrm>
          <a:prstGeom prst="rect">
            <a:avLst/>
          </a:prstGeom>
          <a:noFill/>
          <a:ln w="9525">
            <a:noFill/>
            <a:miter lim="800000"/>
            <a:headEnd/>
            <a:tailEnd/>
          </a:ln>
          <a:effectLst/>
        </p:spPr>
      </p:pic>
      <p:pic>
        <p:nvPicPr>
          <p:cNvPr id="98" name="Picture 12"/>
          <p:cNvPicPr>
            <a:picLocks noChangeAspect="1" noChangeArrowheads="1"/>
          </p:cNvPicPr>
          <p:nvPr/>
        </p:nvPicPr>
        <mc:AlternateContent>
          <mc:Choice xmlns:ma="http://schemas.microsoft.com/office/mac/drawingml/2008/main" Requires="ma">
            <p:blipFill>
              <a:blip r:embed="rId48"/>
              <a:srcRect/>
              <a:stretch>
                <a:fillRect/>
              </a:stretch>
            </p:blipFill>
          </mc:Choice>
          <mc:Fallback>
            <p:blipFill>
              <a:blip r:embed="rId49"/>
              <a:srcRect/>
              <a:stretch>
                <a:fillRect/>
              </a:stretch>
            </p:blipFill>
          </mc:Fallback>
        </mc:AlternateContent>
        <p:spPr bwMode="auto">
          <a:xfrm>
            <a:off x="1369466" y="5338551"/>
            <a:ext cx="233362" cy="230188"/>
          </a:xfrm>
          <a:prstGeom prst="rect">
            <a:avLst/>
          </a:prstGeom>
          <a:noFill/>
          <a:ln w="9525">
            <a:noFill/>
            <a:miter lim="800000"/>
            <a:headEnd/>
            <a:tailEnd/>
          </a:ln>
          <a:effectLst/>
        </p:spPr>
      </p:pic>
      <p:pic>
        <p:nvPicPr>
          <p:cNvPr id="99" name="Picture 4"/>
          <p:cNvPicPr>
            <a:picLocks noChangeAspect="1" noChangeArrowheads="1"/>
          </p:cNvPicPr>
          <p:nvPr/>
        </p:nvPicPr>
        <mc:AlternateContent>
          <mc:Choice xmlns:ma="http://schemas.microsoft.com/office/mac/drawingml/2008/main" Requires="ma">
            <p:blipFill>
              <a:blip r:embed="rId50"/>
              <a:srcRect/>
              <a:stretch>
                <a:fillRect/>
              </a:stretch>
            </p:blipFill>
          </mc:Choice>
          <mc:Fallback>
            <p:blipFill>
              <a:blip r:embed="rId51"/>
              <a:srcRect/>
              <a:stretch>
                <a:fillRect/>
              </a:stretch>
            </p:blipFill>
          </mc:Fallback>
        </mc:AlternateContent>
        <p:spPr bwMode="auto">
          <a:xfrm>
            <a:off x="2741014" y="5721235"/>
            <a:ext cx="276225" cy="165100"/>
          </a:xfrm>
          <a:prstGeom prst="rect">
            <a:avLst/>
          </a:prstGeom>
          <a:noFill/>
          <a:ln w="9525">
            <a:noFill/>
            <a:miter lim="800000"/>
            <a:headEnd/>
            <a:tailEnd/>
          </a:ln>
          <a:effectLst/>
        </p:spPr>
      </p:pic>
      <p:pic>
        <p:nvPicPr>
          <p:cNvPr id="100" name="Picture 7"/>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7044575" y="5759335"/>
            <a:ext cx="530225" cy="127000"/>
          </a:xfrm>
          <a:prstGeom prst="rect">
            <a:avLst/>
          </a:prstGeom>
          <a:noFill/>
          <a:ln w="9525">
            <a:noFill/>
            <a:miter lim="800000"/>
            <a:headEnd/>
            <a:tailEnd/>
          </a:ln>
          <a:effectLst/>
        </p:spPr>
      </p:pic>
      <p:pic>
        <p:nvPicPr>
          <p:cNvPr id="101" name="Picture 8"/>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7133783" y="4895500"/>
            <a:ext cx="179080" cy="235457"/>
          </a:xfrm>
          <a:prstGeom prst="rect">
            <a:avLst/>
          </a:prstGeom>
          <a:noFill/>
          <a:ln w="9525">
            <a:noFill/>
            <a:miter lim="800000"/>
            <a:headEnd/>
            <a:tailEnd/>
          </a:ln>
          <a:effectLst/>
        </p:spPr>
      </p:pic>
      <p:pic>
        <p:nvPicPr>
          <p:cNvPr id="102" name="Picture 17"/>
          <p:cNvPicPr>
            <a:picLocks noChangeAspect="1" noChangeArrowheads="1"/>
          </p:cNvPicPr>
          <p:nvPr/>
        </p:nvPicPr>
        <mc:AlternateContent>
          <mc:Choice xmlns:ma="http://schemas.microsoft.com/office/mac/drawingml/2008/main" Requires="ma">
            <p:blipFill>
              <a:blip r:embed="rId24"/>
              <a:srcRect/>
              <a:stretch>
                <a:fillRect/>
              </a:stretch>
            </p:blipFill>
          </mc:Choice>
          <mc:Fallback>
            <p:blipFill>
              <a:blip r:embed="rId25"/>
              <a:srcRect/>
              <a:stretch>
                <a:fillRect/>
              </a:stretch>
            </p:blipFill>
          </mc:Fallback>
        </mc:AlternateContent>
        <p:spPr bwMode="auto">
          <a:xfrm>
            <a:off x="6122238" y="5607728"/>
            <a:ext cx="231518" cy="227013"/>
          </a:xfrm>
          <a:prstGeom prst="rect">
            <a:avLst/>
          </a:prstGeom>
          <a:noFill/>
          <a:ln w="9525">
            <a:noFill/>
            <a:miter lim="800000"/>
            <a:headEnd/>
            <a:tailEnd/>
          </a:ln>
          <a:effectLst/>
        </p:spPr>
      </p:pic>
      <p:pic>
        <p:nvPicPr>
          <p:cNvPr id="103" name="Picture 18"/>
          <p:cNvPicPr>
            <a:picLocks noChangeAspect="1" noChangeArrowheads="1"/>
          </p:cNvPicPr>
          <p:nvPr/>
        </p:nvPicPr>
        <mc:AlternateContent>
          <mc:Choice xmlns:ma="http://schemas.microsoft.com/office/mac/drawingml/2008/main" Requires="ma">
            <p:blipFill>
              <a:blip r:embed="rId26"/>
              <a:srcRect/>
              <a:stretch>
                <a:fillRect/>
              </a:stretch>
            </p:blipFill>
          </mc:Choice>
          <mc:Fallback>
            <p:blipFill>
              <a:blip r:embed="rId27"/>
              <a:srcRect/>
              <a:stretch>
                <a:fillRect/>
              </a:stretch>
            </p:blipFill>
          </mc:Fallback>
        </mc:AlternateContent>
        <p:spPr bwMode="auto">
          <a:xfrm>
            <a:off x="7196975" y="5395140"/>
            <a:ext cx="191464" cy="188640"/>
          </a:xfrm>
          <a:prstGeom prst="rect">
            <a:avLst/>
          </a:prstGeom>
          <a:noFill/>
          <a:ln w="9525">
            <a:noFill/>
            <a:miter lim="800000"/>
            <a:headEnd/>
            <a:tailEnd/>
          </a:ln>
          <a:effectLst/>
        </p:spPr>
      </p:pic>
      <p:pic>
        <p:nvPicPr>
          <p:cNvPr id="104" name="Picture 22"/>
          <p:cNvPicPr>
            <a:picLocks noChangeAspect="1" noChangeArrowheads="1"/>
          </p:cNvPicPr>
          <p:nvPr/>
        </p:nvPicPr>
        <mc:AlternateContent>
          <mc:Choice xmlns:ma="http://schemas.microsoft.com/office/mac/drawingml/2008/main" Requires="ma">
            <p:blipFill>
              <a:blip r:embed="rId30"/>
              <a:srcRect/>
              <a:stretch>
                <a:fillRect/>
              </a:stretch>
            </p:blipFill>
          </mc:Choice>
          <mc:Fallback>
            <p:blipFill>
              <a:blip r:embed="rId31"/>
              <a:srcRect/>
              <a:stretch>
                <a:fillRect/>
              </a:stretch>
            </p:blipFill>
          </mc:Fallback>
        </mc:AlternateContent>
        <p:spPr bwMode="auto">
          <a:xfrm>
            <a:off x="6774998" y="5338551"/>
            <a:ext cx="123200" cy="328533"/>
          </a:xfrm>
          <a:prstGeom prst="rect">
            <a:avLst/>
          </a:prstGeom>
          <a:noFill/>
          <a:ln w="9525">
            <a:noFill/>
            <a:miter lim="800000"/>
            <a:headEnd/>
            <a:tailEnd/>
          </a:ln>
          <a:effectLst/>
        </p:spPr>
      </p:pic>
      <p:pic>
        <p:nvPicPr>
          <p:cNvPr id="105" name="Picture 23"/>
          <p:cNvPicPr>
            <a:picLocks noChangeAspect="1" noChangeArrowheads="1"/>
          </p:cNvPicPr>
          <p:nvPr/>
        </p:nvPicPr>
        <mc:AlternateContent>
          <mc:Choice xmlns:ma="http://schemas.microsoft.com/office/mac/drawingml/2008/main" Requires="ma">
            <p:blipFill>
              <a:blip r:embed="rId32"/>
              <a:srcRect/>
              <a:stretch>
                <a:fillRect/>
              </a:stretch>
            </p:blipFill>
          </mc:Choice>
          <mc:Fallback>
            <p:blipFill>
              <a:blip r:embed="rId33"/>
              <a:srcRect/>
              <a:stretch>
                <a:fillRect/>
              </a:stretch>
            </p:blipFill>
          </mc:Fallback>
        </mc:AlternateContent>
        <p:spPr bwMode="auto">
          <a:xfrm>
            <a:off x="7519440" y="5345373"/>
            <a:ext cx="234950" cy="201200"/>
          </a:xfrm>
          <a:prstGeom prst="rect">
            <a:avLst/>
          </a:prstGeom>
          <a:noFill/>
          <a:ln w="9525">
            <a:noFill/>
            <a:miter lim="800000"/>
            <a:headEnd/>
            <a:tailEnd/>
          </a:ln>
          <a:effectLst/>
        </p:spPr>
      </p:pic>
      <p:pic>
        <p:nvPicPr>
          <p:cNvPr id="106" name="Picture 5"/>
          <p:cNvPicPr>
            <a:picLocks noChangeAspect="1" noChangeArrowheads="1"/>
          </p:cNvPicPr>
          <p:nvPr/>
        </p:nvPicPr>
        <mc:AlternateContent>
          <mc:Choice xmlns:ma="http://schemas.microsoft.com/office/mac/drawingml/2008/main" Requires="ma">
            <p:blipFill>
              <a:blip r:embed="rId38"/>
              <a:srcRect/>
              <a:stretch>
                <a:fillRect/>
              </a:stretch>
            </p:blipFill>
          </mc:Choice>
          <mc:Fallback>
            <p:blipFill>
              <a:blip r:embed="rId39"/>
              <a:srcRect/>
              <a:stretch>
                <a:fillRect/>
              </a:stretch>
            </p:blipFill>
          </mc:Fallback>
        </mc:AlternateContent>
        <p:spPr bwMode="auto">
          <a:xfrm>
            <a:off x="8227851" y="5358297"/>
            <a:ext cx="276225" cy="165100"/>
          </a:xfrm>
          <a:prstGeom prst="rect">
            <a:avLst/>
          </a:prstGeom>
          <a:noFill/>
          <a:ln w="9525">
            <a:noFill/>
            <a:miter lim="800000"/>
            <a:headEnd/>
            <a:tailEnd/>
          </a:ln>
          <a:effectLst/>
        </p:spPr>
      </p:pic>
      <p:pic>
        <p:nvPicPr>
          <p:cNvPr id="107" name="Picture 8"/>
          <p:cNvPicPr>
            <a:picLocks noChangeAspect="1" noChangeArrowheads="1"/>
          </p:cNvPicPr>
          <p:nvPr/>
        </p:nvPicPr>
        <mc:AlternateContent>
          <mc:Choice xmlns:ma="http://schemas.microsoft.com/office/mac/drawingml/2008/main" Requires="ma">
            <p:blipFill>
              <a:blip r:embed="rId42"/>
              <a:srcRect/>
              <a:stretch>
                <a:fillRect/>
              </a:stretch>
            </p:blipFill>
          </mc:Choice>
          <mc:Fallback>
            <p:blipFill>
              <a:blip r:embed="rId43"/>
              <a:srcRect/>
              <a:stretch>
                <a:fillRect/>
              </a:stretch>
            </p:blipFill>
          </mc:Fallback>
        </mc:AlternateContent>
        <p:spPr bwMode="auto">
          <a:xfrm>
            <a:off x="7754390" y="5691072"/>
            <a:ext cx="228600" cy="222250"/>
          </a:xfrm>
          <a:prstGeom prst="rect">
            <a:avLst/>
          </a:prstGeom>
          <a:noFill/>
          <a:ln w="9525">
            <a:noFill/>
            <a:miter lim="800000"/>
            <a:headEnd/>
            <a:tailEnd/>
          </a:ln>
          <a:effectLst/>
        </p:spPr>
      </p:pic>
      <p:pic>
        <p:nvPicPr>
          <p:cNvPr id="108" name="Picture 10"/>
          <p:cNvPicPr>
            <a:picLocks noChangeAspect="1" noChangeArrowheads="1"/>
          </p:cNvPicPr>
          <p:nvPr/>
        </p:nvPicPr>
        <mc:AlternateContent>
          <mc:Choice xmlns:ma="http://schemas.microsoft.com/office/mac/drawingml/2008/main" Requires="ma">
            <p:blipFill>
              <a:blip r:embed="rId52"/>
              <a:srcRect/>
              <a:stretch>
                <a:fillRect/>
              </a:stretch>
            </p:blipFill>
          </mc:Choice>
          <mc:Fallback>
            <p:blipFill>
              <a:blip r:embed="rId53"/>
              <a:srcRect/>
              <a:stretch>
                <a:fillRect/>
              </a:stretch>
            </p:blipFill>
          </mc:Fallback>
        </mc:AlternateContent>
        <p:spPr bwMode="auto">
          <a:xfrm>
            <a:off x="7850841" y="4934835"/>
            <a:ext cx="264298" cy="247650"/>
          </a:xfrm>
          <a:prstGeom prst="rect">
            <a:avLst/>
          </a:prstGeom>
          <a:noFill/>
          <a:ln w="9525">
            <a:noFill/>
            <a:miter lim="800000"/>
            <a:headEnd/>
            <a:tailEnd/>
          </a:ln>
          <a:effectLst/>
        </p:spPr>
      </p:pic>
    </p:spTree>
  </p:cSld>
  <p:clrMapOvr>
    <a:masterClrMapping/>
  </p:clrMapOvr>
  <p:transition advClick="0" advTm="10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16</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sp>
        <p:nvSpPr>
          <p:cNvPr id="56" name="TekstSylinder 55"/>
          <p:cNvSpPr txBox="1"/>
          <p:nvPr/>
        </p:nvSpPr>
        <p:spPr>
          <a:xfrm>
            <a:off x="663424" y="709199"/>
            <a:ext cx="7718575" cy="5355313"/>
          </a:xfrm>
          <a:prstGeom prst="rect">
            <a:avLst/>
          </a:prstGeom>
          <a:noFill/>
        </p:spPr>
        <p:txBody>
          <a:bodyPr wrap="square" rtlCol="0">
            <a:spAutoFit/>
          </a:bodyPr>
          <a:lstStyle/>
          <a:p>
            <a:pPr algn="just"/>
            <a:r>
              <a:rPr lang="nn-NO"/>
              <a:t>Fordi man ønsker </a:t>
            </a:r>
            <a:r>
              <a:rPr lang="nn-NO" b="1" i="1">
                <a:hlinkClick r:id="rId2"/>
              </a:rPr>
              <a:t>reliabilitet</a:t>
            </a:r>
            <a:r>
              <a:rPr lang="nn-NO"/>
              <a:t>, at ulike fagfolk skal komme til det samme resultat hver gang man diagnostiserer samme person (eller personlighetstype),  så har man bestemt (APA) at samme trekk ikke kan beskrive 2 ulike diagnoser, selv om trekket forekommer  i  ulike syndrom.</a:t>
            </a:r>
          </a:p>
          <a:p>
            <a:pPr algn="just"/>
            <a:endParaRPr lang="nn-NO"/>
          </a:p>
          <a:p>
            <a:pPr algn="just"/>
            <a:r>
              <a:rPr lang="nn-NO" u="sng"/>
              <a:t>Altså: </a:t>
            </a:r>
            <a:r>
              <a:rPr lang="nn-NO"/>
              <a:t>Selv om  de man kaller narsissister og de man kaller antisosiale begge er </a:t>
            </a:r>
            <a:r>
              <a:rPr lang="nn-NO" i="1"/>
              <a:t>patologiske løgnere</a:t>
            </a:r>
            <a:r>
              <a:rPr lang="nn-NO"/>
              <a:t>, så lar man ikke </a:t>
            </a:r>
            <a:r>
              <a:rPr lang="nn-NO" b="1" i="1"/>
              <a:t>løgnaktighet</a:t>
            </a:r>
            <a:r>
              <a:rPr lang="nn-NO"/>
              <a:t> være et </a:t>
            </a:r>
            <a:r>
              <a:rPr lang="nn-NO" u="sng"/>
              <a:t>skåringstrekk</a:t>
            </a:r>
            <a:r>
              <a:rPr lang="nn-NO"/>
              <a:t> i begge diagnoser. Derfor  er løgnaktighet et kriterie i antisosial pf, men ikke i narsissistisk pf. Likeledes er manglende empati et trekk ved både narsissisten og den antisosiale, mens  det i diagnosesystmet, bare er beskrevet som et trekk i narsissistisk pf.</a:t>
            </a:r>
          </a:p>
          <a:p>
            <a:pPr algn="just"/>
            <a:endParaRPr lang="nn-NO"/>
          </a:p>
          <a:p>
            <a:pPr algn="just"/>
            <a:r>
              <a:rPr lang="nn-NO"/>
              <a:t>I et kategorisk system  kan dette føre til at  diagnostiseringen blir feil, fordi  tilstedeværende trekk ikke blir regnet med. Når diagnostiserigen begrenses  til 5 av 9 trekk, og sentrale trekk utelates, kan diagnosen både bli feil og den kan bli utelatt. Det kan hindre  behandling. Variasjonen innen den enkelte diagnose er som kjent høy, og  dersom personen har spesielt fremtredende trekk blant de trekk som er utelatt, men som er en del av diagnosebildet, blir det problemer.</a:t>
            </a:r>
          </a:p>
          <a:p>
            <a:pPr algn="just"/>
            <a:endParaRPr lang="nn-NO"/>
          </a:p>
        </p:txBody>
      </p:sp>
    </p:spTree>
  </p:cSld>
  <p:clrMapOvr>
    <a:masterClrMapping/>
  </p:clrMapOvr>
  <p:transition advClick="0" advTm="1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17</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sp>
        <p:nvSpPr>
          <p:cNvPr id="56" name="TekstSylinder 55"/>
          <p:cNvSpPr txBox="1"/>
          <p:nvPr/>
        </p:nvSpPr>
        <p:spPr>
          <a:xfrm>
            <a:off x="663424" y="709199"/>
            <a:ext cx="7718575" cy="4524316"/>
          </a:xfrm>
          <a:prstGeom prst="rect">
            <a:avLst/>
          </a:prstGeom>
          <a:noFill/>
        </p:spPr>
        <p:txBody>
          <a:bodyPr wrap="square" rtlCol="0">
            <a:spAutoFit/>
          </a:bodyPr>
          <a:lstStyle/>
          <a:p>
            <a:pPr algn="just"/>
            <a:endParaRPr lang="nn-NO"/>
          </a:p>
          <a:p>
            <a:pPr algn="just"/>
            <a:r>
              <a:rPr lang="nn-NO"/>
              <a:t>Slik er det for de fleste personlighetsforstyrrelser. I ICD-10 er første trekk for paranoid pf, følgende: (a) </a:t>
            </a:r>
            <a:r>
              <a:rPr lang="nn-NO" i="1"/>
              <a:t>Uvanlig stor følsomhet ovenfor nederlag og avvisning</a:t>
            </a:r>
            <a:r>
              <a:rPr lang="nn-NO"/>
              <a:t>. Men dette er også et av kjernepunktene  til en narsissistisk forstyrret person. Underlig nok har man i ICD-10 plassert narsissistsk pf i en samlegruppe kalt </a:t>
            </a:r>
            <a:r>
              <a:rPr lang="nn-NO" i="1"/>
              <a:t>Andre spesifikke personlighetsforstyrrelser!</a:t>
            </a:r>
            <a:r>
              <a:rPr lang="nn-NO"/>
              <a:t> </a:t>
            </a:r>
          </a:p>
          <a:p>
            <a:pPr marL="342900" indent="-342900" algn="just"/>
            <a:endParaRPr lang="nn-NO"/>
          </a:p>
          <a:p>
            <a:pPr algn="just"/>
            <a:r>
              <a:rPr lang="nn-NO"/>
              <a:t>Svakheten med dette systemet er jo at dette gir dårlig </a:t>
            </a:r>
            <a:r>
              <a:rPr lang="nn-NO" b="1" i="1">
                <a:hlinkClick r:id="rId2"/>
              </a:rPr>
              <a:t>validitet</a:t>
            </a:r>
            <a:r>
              <a:rPr lang="nn-NO"/>
              <a:t>! Vurderingen av personen gir ikke det svaret man spør etter, fordi man utelater visse trekk som  beviselig er til stede, for å oppfylle kriteriene for  den enkelte diagnose. </a:t>
            </a:r>
          </a:p>
          <a:p>
            <a:pPr algn="just"/>
            <a:endParaRPr lang="nn-NO"/>
          </a:p>
          <a:p>
            <a:pPr algn="just"/>
            <a:r>
              <a:rPr lang="nn-NO"/>
              <a:t>Det man beskriver er ikke personen, men de trekk ved personen som oppfyller diagnosen! Skårer man en </a:t>
            </a:r>
            <a:r>
              <a:rPr lang="nn-NO" i="1"/>
              <a:t>narsissist</a:t>
            </a:r>
            <a:r>
              <a:rPr lang="nn-NO"/>
              <a:t>, så finner man både løgnaktighet og empatimangel og ekstrem sårbarhet for kritikk, men  man kan ikke ta med løgnaktighet fordi det er i bruk i antisosial, og man kan ikke ta med sårbarhet for kritikk for det er i bruk i paranoid pf.</a:t>
            </a:r>
          </a:p>
        </p:txBody>
      </p:sp>
    </p:spTree>
  </p:cSld>
  <p:clrMapOvr>
    <a:masterClrMapping/>
  </p:clrMapOvr>
  <p:transition advClick="0" advTm="10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87906"/>
            <a:ext cx="7772400" cy="813131"/>
          </a:xfrm>
        </p:spPr>
        <p:txBody>
          <a:bodyPr/>
          <a:lstStyle/>
          <a:p>
            <a:r>
              <a:rPr lang="nn-NO"/>
              <a:t>Man kan si….</a:t>
            </a:r>
          </a:p>
        </p:txBody>
      </p:sp>
      <p:sp>
        <p:nvSpPr>
          <p:cNvPr id="28" name="Plassholder for lysbildenummer 27"/>
          <p:cNvSpPr>
            <a:spLocks noGrp="1"/>
          </p:cNvSpPr>
          <p:nvPr>
            <p:ph type="sldNum" sz="quarter" idx="12"/>
          </p:nvPr>
        </p:nvSpPr>
        <p:spPr>
          <a:xfrm>
            <a:off x="8382000" y="6356350"/>
            <a:ext cx="762000" cy="365125"/>
          </a:xfrm>
        </p:spPr>
        <p:txBody>
          <a:bodyPr/>
          <a:lstStyle/>
          <a:p>
            <a:fld id="{30DFC05C-2E46-4B4B-81B6-71F0E13C0776}" type="slidenum">
              <a:rPr lang="nb-NO"/>
              <a:pPr/>
              <a:t>18</a:t>
            </a:fld>
            <a:endParaRPr lang="nb-NO"/>
          </a:p>
        </p:txBody>
      </p:sp>
      <p:sp>
        <p:nvSpPr>
          <p:cNvPr id="6" name="TekstSylinder 5"/>
          <p:cNvSpPr txBox="1"/>
          <p:nvPr/>
        </p:nvSpPr>
        <p:spPr>
          <a:xfrm>
            <a:off x="685800" y="1001037"/>
            <a:ext cx="7772400" cy="5355313"/>
          </a:xfrm>
          <a:prstGeom prst="rect">
            <a:avLst/>
          </a:prstGeom>
          <a:noFill/>
        </p:spPr>
        <p:txBody>
          <a:bodyPr wrap="square" rtlCol="0">
            <a:spAutoFit/>
          </a:bodyPr>
          <a:lstStyle/>
          <a:p>
            <a:pPr algn="just"/>
            <a:r>
              <a:rPr lang="nn-NO"/>
              <a:t>… skåringsverktøyet eller måleinstrumentet (diagnosemanualen) ikke klarer fange opp  kompleksiteten i de ulike syndrom. Istedenfor validitet søker man reliabilitet.</a:t>
            </a:r>
          </a:p>
          <a:p>
            <a:pPr algn="just"/>
            <a:endParaRPr lang="nn-NO"/>
          </a:p>
          <a:p>
            <a:pPr algn="just"/>
            <a:r>
              <a:rPr lang="nn-NO"/>
              <a:t>Skal man beskrive alle narsissistens trekk med dagens DSM-IV system, så må man benytte flere ulike diagnoser. Dette fenomen skjer så ofte at det har fått et eget navn, </a:t>
            </a:r>
            <a:r>
              <a:rPr lang="nn-NO" b="1" i="1"/>
              <a:t>komorbiditet</a:t>
            </a:r>
            <a:r>
              <a:rPr lang="nn-NO"/>
              <a:t> eller samsykdom. Derfor  har man fokusert på de få trekk som er mest prototypiske for de ulike syndrom. </a:t>
            </a:r>
          </a:p>
          <a:p>
            <a:pPr algn="just"/>
            <a:endParaRPr lang="nn-NO"/>
          </a:p>
          <a:p>
            <a:pPr algn="just"/>
            <a:r>
              <a:rPr lang="nn-NO"/>
              <a:t>Hos narsissisten er det som best skiller denne diagnosen  fra andre,  den sykelige </a:t>
            </a:r>
            <a:r>
              <a:rPr lang="nn-NO" b="1" i="1"/>
              <a:t>grandiositet </a:t>
            </a:r>
            <a:r>
              <a:rPr lang="nn-NO"/>
              <a:t>(åpen eller skjult). Hos de man kaller narsissister er  grandiositeten det mest utpregede trekk, men de har også en rekke andre trekk. Hos borderlineren er det mest utpregede trekk  de  </a:t>
            </a:r>
            <a:r>
              <a:rPr lang="nn-NO" b="1" i="1"/>
              <a:t>emosjonelle svingninger</a:t>
            </a:r>
            <a:r>
              <a:rPr lang="nn-NO"/>
              <a:t>, selv om de har flere andre trekk felles med både narsissister, antisosiale og andre. I ICD-10 kalles denne </a:t>
            </a:r>
            <a:r>
              <a:rPr lang="nn-NO" i="1"/>
              <a:t>emosjonelt ustabil pf. </a:t>
            </a:r>
            <a:r>
              <a:rPr lang="nn-NO"/>
              <a:t>Dette er årsaken til at diagnoser i DSM IV er inndelt i clustere (A, B, C) der  nærliggende diagnoser er samlet.</a:t>
            </a:r>
          </a:p>
          <a:p>
            <a:pPr algn="just"/>
            <a:endParaRPr lang="nn-NO"/>
          </a:p>
          <a:p>
            <a:pPr algn="just"/>
            <a:r>
              <a:rPr lang="nn-NO"/>
              <a:t>Jo mer  alvorlig forstyrrelsen er, jo flere diagnoser må til for å beskrive hele bildet. Således er det mer regel enn unntak at </a:t>
            </a:r>
            <a:r>
              <a:rPr lang="nn-NO" b="1" i="1"/>
              <a:t>psykopater</a:t>
            </a:r>
            <a:r>
              <a:rPr lang="nn-NO"/>
              <a:t> kan ha både 4 og 5 diagnoser for å få beskrevet  alle de patologiske trekk disse fremviser.</a:t>
            </a:r>
          </a:p>
        </p:txBody>
      </p:sp>
      <p:sp>
        <p:nvSpPr>
          <p:cNvPr id="34" name="Plassholder for bunntekst 33"/>
          <p:cNvSpPr>
            <a:spLocks noGrp="1"/>
          </p:cNvSpPr>
          <p:nvPr>
            <p:ph type="ftr" sz="quarter" idx="11"/>
          </p:nvPr>
        </p:nvSpPr>
        <p:spPr/>
        <p:txBody>
          <a:bodyPr/>
          <a:lstStyle/>
          <a:p>
            <a:r>
              <a:rPr lang="nb-NO"/>
              <a:t>Copyright - Rune Fardal - 2011</a:t>
            </a:r>
          </a:p>
        </p:txBody>
      </p:sp>
    </p:spTree>
  </p:cSld>
  <p:clrMapOvr>
    <a:masterClrMapping/>
  </p:clrMapOvr>
  <p:transition advClick="0" advTm="10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Plassholder for lysbildenummer 27"/>
          <p:cNvSpPr>
            <a:spLocks noGrp="1"/>
          </p:cNvSpPr>
          <p:nvPr>
            <p:ph type="sldNum" sz="quarter" idx="12"/>
          </p:nvPr>
        </p:nvSpPr>
        <p:spPr>
          <a:xfrm>
            <a:off x="8382000" y="6356350"/>
            <a:ext cx="762000" cy="365125"/>
          </a:xfrm>
        </p:spPr>
        <p:txBody>
          <a:bodyPr/>
          <a:lstStyle/>
          <a:p>
            <a:fld id="{30DFC05C-2E46-4B4B-81B6-71F0E13C0776}" type="slidenum">
              <a:rPr lang="nb-NO"/>
              <a:pPr/>
              <a:t>19</a:t>
            </a:fld>
            <a:endParaRPr lang="nb-NO"/>
          </a:p>
        </p:txBody>
      </p:sp>
      <p:sp>
        <p:nvSpPr>
          <p:cNvPr id="6" name="TekstSylinder 5"/>
          <p:cNvSpPr txBox="1"/>
          <p:nvPr/>
        </p:nvSpPr>
        <p:spPr>
          <a:xfrm>
            <a:off x="685800" y="560762"/>
            <a:ext cx="7772400" cy="5078314"/>
          </a:xfrm>
          <a:prstGeom prst="rect">
            <a:avLst/>
          </a:prstGeom>
          <a:noFill/>
        </p:spPr>
        <p:txBody>
          <a:bodyPr wrap="square" rtlCol="0">
            <a:spAutoFit/>
          </a:bodyPr>
          <a:lstStyle/>
          <a:p>
            <a:pPr algn="just"/>
            <a:r>
              <a:rPr lang="nn-NO"/>
              <a:t>Svakheten ligger i diagnosesystemet. Dette problemet har man kjent til lenge og  er et av problemene man søker løse i DSM-V revisjonen, som skal komme i 2013.</a:t>
            </a:r>
          </a:p>
          <a:p>
            <a:pPr algn="just"/>
            <a:endParaRPr lang="nn-NO"/>
          </a:p>
          <a:p>
            <a:pPr algn="just"/>
            <a:r>
              <a:rPr lang="nn-NO"/>
              <a:t>DSM IV er et </a:t>
            </a:r>
            <a:r>
              <a:rPr lang="nn-NO" b="1" i="1"/>
              <a:t>kategorisk</a:t>
            </a:r>
            <a:r>
              <a:rPr lang="nn-NO"/>
              <a:t> system, der man enten har en forstyrrelse (eks: oppfyller minst 5 av 9 trekk) eller ikke har det. Med alle de mulige kombinasjoner 5 av 9 trekk gir, vil det være mer enn 250 ulike kombinasjonsmulighter, og dermed mer enn 250 ulike typer av for eksempel narsissister. Dette skaper en enorm variasjon. På toppen av dette kommer komorbiditetsproblematikken slik at personligheter   som trenger 3-4 diagnoser for å beskrive  alle trekk, faktisk ender opp med over 1000 kombinasjonsmuligheter av ulike trekk. </a:t>
            </a:r>
          </a:p>
          <a:p>
            <a:pPr algn="just"/>
            <a:endParaRPr lang="nn-NO"/>
          </a:p>
          <a:p>
            <a:pPr algn="just"/>
            <a:r>
              <a:rPr lang="nn-NO"/>
              <a:t>Dette gir enormt mange  ulike personlighetstyper. Faktisk finnes det knapt noen person som er prototypisk til den enkelte personlighetsforstyrrelse. Svært mange vil ha trekk av mer enn 1 personlighetsforstyrrelse.</a:t>
            </a:r>
          </a:p>
          <a:p>
            <a:pPr algn="just"/>
            <a:endParaRPr lang="nn-NO"/>
          </a:p>
          <a:p>
            <a:pPr algn="just"/>
            <a:r>
              <a:rPr lang="nn-NO"/>
              <a:t>DSM-V vil ha et mer dimmensjonalt system der man har </a:t>
            </a:r>
            <a:r>
              <a:rPr lang="nn-NO" u="sng"/>
              <a:t>mer eller mindre </a:t>
            </a:r>
            <a:r>
              <a:rPr lang="nn-NO"/>
              <a:t>av  visse trekk og ikke enten/eller. Dette er også mer i tråd med slik virkeligheten faktisk er for personlighetsforstyrrede personer. </a:t>
            </a:r>
          </a:p>
        </p:txBody>
      </p:sp>
      <p:sp>
        <p:nvSpPr>
          <p:cNvPr id="34" name="Plassholder for bunntekst 33"/>
          <p:cNvSpPr>
            <a:spLocks noGrp="1"/>
          </p:cNvSpPr>
          <p:nvPr>
            <p:ph type="ftr" sz="quarter" idx="11"/>
          </p:nvPr>
        </p:nvSpPr>
        <p:spPr/>
        <p:txBody>
          <a:bodyPr/>
          <a:lstStyle/>
          <a:p>
            <a:r>
              <a:rPr lang="nb-NO"/>
              <a:t>Copyright - Rune Fardal - 2011</a:t>
            </a:r>
          </a:p>
        </p:txBody>
      </p:sp>
    </p:spTree>
  </p:cSld>
  <p:clrMapOvr>
    <a:masterClrMapping/>
  </p:clrMapOvr>
  <p:transition advClick="0" advTm="1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313367"/>
            <a:ext cx="7772400" cy="1429270"/>
          </a:xfrm>
        </p:spPr>
        <p:txBody>
          <a:bodyPr>
            <a:normAutofit fontScale="90000"/>
          </a:bodyPr>
          <a:lstStyle/>
          <a:p>
            <a:r>
              <a:rPr lang="nn-NO"/>
              <a:t>Det finnes flere ulike diagnose</a:t>
            </a:r>
            <a:r>
              <a:rPr lang="nn-NO" u="sng"/>
              <a:t>system</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2</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pic>
        <p:nvPicPr>
          <p:cNvPr id="35" name="Bilde 34"/>
          <p:cNvPicPr>
            <a:picLocks noChangeAspect="1"/>
          </p:cNvPicPr>
          <p:nvPr/>
        </p:nvPicPr>
        <p:blipFill>
          <a:blip r:embed="rId2"/>
          <a:stretch>
            <a:fillRect/>
          </a:stretch>
        </p:blipFill>
        <p:spPr>
          <a:xfrm>
            <a:off x="1445577" y="2824172"/>
            <a:ext cx="1678623" cy="2406026"/>
          </a:xfrm>
          <a:prstGeom prst="rect">
            <a:avLst/>
          </a:prstGeom>
        </p:spPr>
      </p:pic>
      <p:pic>
        <p:nvPicPr>
          <p:cNvPr id="36" name="Bilde 35"/>
          <p:cNvPicPr>
            <a:picLocks noChangeAspect="1"/>
          </p:cNvPicPr>
          <p:nvPr/>
        </p:nvPicPr>
        <p:blipFill>
          <a:blip r:embed="rId3"/>
          <a:stretch>
            <a:fillRect/>
          </a:stretch>
        </p:blipFill>
        <p:spPr>
          <a:xfrm>
            <a:off x="3754337" y="2824172"/>
            <a:ext cx="1914610" cy="2406026"/>
          </a:xfrm>
          <a:prstGeom prst="rect">
            <a:avLst/>
          </a:prstGeom>
        </p:spPr>
      </p:pic>
      <p:pic>
        <p:nvPicPr>
          <p:cNvPr id="37" name="Bilde 36" descr="img603.jpg"/>
          <p:cNvPicPr>
            <a:picLocks noChangeAspect="1"/>
          </p:cNvPicPr>
          <p:nvPr/>
        </p:nvPicPr>
        <p:blipFill>
          <a:blip r:embed="rId4"/>
          <a:stretch>
            <a:fillRect/>
          </a:stretch>
        </p:blipFill>
        <p:spPr>
          <a:xfrm>
            <a:off x="6313975" y="2824171"/>
            <a:ext cx="1675308" cy="2406027"/>
          </a:xfrm>
          <a:prstGeom prst="rect">
            <a:avLst/>
          </a:prstGeom>
        </p:spPr>
      </p:pic>
      <p:sp>
        <p:nvSpPr>
          <p:cNvPr id="8" name="TekstSylinder 7"/>
          <p:cNvSpPr txBox="1"/>
          <p:nvPr/>
        </p:nvSpPr>
        <p:spPr>
          <a:xfrm>
            <a:off x="3095689" y="2033644"/>
            <a:ext cx="3218286" cy="369332"/>
          </a:xfrm>
          <a:prstGeom prst="rect">
            <a:avLst/>
          </a:prstGeom>
          <a:noFill/>
        </p:spPr>
        <p:txBody>
          <a:bodyPr wrap="none" rtlCol="0">
            <a:spAutoFit/>
          </a:bodyPr>
          <a:lstStyle/>
          <a:p>
            <a:r>
              <a:rPr lang="nn-NO"/>
              <a:t>Dette er noen av de mest brukte</a:t>
            </a:r>
          </a:p>
        </p:txBody>
      </p:sp>
    </p:spTree>
  </p:cSld>
  <p:clrMapOvr>
    <a:masterClrMapping/>
  </p:clrMapOvr>
  <p:transition advClick="0"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Plassholder for lysbildenummer 27"/>
          <p:cNvSpPr>
            <a:spLocks noGrp="1"/>
          </p:cNvSpPr>
          <p:nvPr>
            <p:ph type="sldNum" sz="quarter" idx="12"/>
          </p:nvPr>
        </p:nvSpPr>
        <p:spPr>
          <a:xfrm>
            <a:off x="8382000" y="6356350"/>
            <a:ext cx="762000" cy="365125"/>
          </a:xfrm>
        </p:spPr>
        <p:txBody>
          <a:bodyPr/>
          <a:lstStyle/>
          <a:p>
            <a:fld id="{30DFC05C-2E46-4B4B-81B6-71F0E13C0776}" type="slidenum">
              <a:rPr lang="nb-NO"/>
              <a:pPr/>
              <a:t>20</a:t>
            </a:fld>
            <a:endParaRPr lang="nb-NO"/>
          </a:p>
        </p:txBody>
      </p:sp>
      <p:sp>
        <p:nvSpPr>
          <p:cNvPr id="6" name="TekstSylinder 5"/>
          <p:cNvSpPr txBox="1"/>
          <p:nvPr/>
        </p:nvSpPr>
        <p:spPr>
          <a:xfrm>
            <a:off x="685800" y="560762"/>
            <a:ext cx="7772400" cy="4247317"/>
          </a:xfrm>
          <a:prstGeom prst="rect">
            <a:avLst/>
          </a:prstGeom>
          <a:noFill/>
        </p:spPr>
        <p:txBody>
          <a:bodyPr wrap="square" rtlCol="0">
            <a:spAutoFit/>
          </a:bodyPr>
          <a:lstStyle/>
          <a:p>
            <a:pPr algn="just"/>
            <a:endParaRPr lang="nn-NO"/>
          </a:p>
          <a:p>
            <a:pPr algn="just"/>
            <a:r>
              <a:rPr lang="nn-NO"/>
              <a:t>I DSM-V er også antallet diagnoser redusert til ca. 5, der narsissistisk pf. er en av disse.</a:t>
            </a:r>
          </a:p>
          <a:p>
            <a:pPr algn="just"/>
            <a:endParaRPr lang="nn-NO"/>
          </a:p>
          <a:p>
            <a:pPr algn="just"/>
            <a:r>
              <a:rPr lang="nn-NO"/>
              <a:t>I ICD-10 systemet er oppbygningen  i prinsippet lik DSM-IV når det gjelder personlighetsforstyrrelser. </a:t>
            </a:r>
          </a:p>
          <a:p>
            <a:pPr algn="just"/>
            <a:endParaRPr lang="nn-NO"/>
          </a:p>
          <a:p>
            <a:pPr algn="just"/>
            <a:r>
              <a:rPr lang="nn-NO"/>
              <a:t>I PCL-R systemet diagnostiseres kun psykopater. Og  de </a:t>
            </a:r>
            <a:r>
              <a:rPr lang="nn-NO" u="sng"/>
              <a:t>nærliggende</a:t>
            </a:r>
            <a:r>
              <a:rPr lang="nn-NO"/>
              <a:t> diagnoser for dette syndrom i DSM-IV og ICD-10 er hhv. Antisosial pf og Dyssosial pf. </a:t>
            </a:r>
          </a:p>
          <a:p>
            <a:pPr algn="just"/>
            <a:endParaRPr lang="nn-NO"/>
          </a:p>
          <a:p>
            <a:pPr algn="just"/>
            <a:r>
              <a:rPr lang="nn-NO"/>
              <a:t>Det er imidlertid viktig å være oppmerksom på at ingen av disse tre syndrom er </a:t>
            </a:r>
            <a:r>
              <a:rPr lang="nn-NO" b="1" i="1">
                <a:hlinkClick r:id="rId2"/>
              </a:rPr>
              <a:t>synonyme!</a:t>
            </a:r>
            <a:r>
              <a:rPr lang="nn-NO"/>
              <a:t> Forskning på dyssosiale kan ikke uten videre  brukes på psykopater, og forskning på antisosiale kan ikke uten videre brukes på dyssosiale og psykopater. De 3 diagnoser har imidlertid  flere likhetstrekk.</a:t>
            </a:r>
          </a:p>
          <a:p>
            <a:pPr algn="just"/>
            <a:endParaRPr lang="nn-NO"/>
          </a:p>
        </p:txBody>
      </p:sp>
      <p:sp>
        <p:nvSpPr>
          <p:cNvPr id="34" name="Plassholder for bunntekst 33"/>
          <p:cNvSpPr>
            <a:spLocks noGrp="1"/>
          </p:cNvSpPr>
          <p:nvPr>
            <p:ph type="ftr" sz="quarter" idx="11"/>
          </p:nvPr>
        </p:nvSpPr>
        <p:spPr/>
        <p:txBody>
          <a:bodyPr/>
          <a:lstStyle/>
          <a:p>
            <a:r>
              <a:rPr lang="nb-NO"/>
              <a:t>Copyright - Rune Fardal - 2011</a:t>
            </a:r>
          </a:p>
        </p:txBody>
      </p:sp>
    </p:spTree>
  </p:cSld>
  <p:clrMapOvr>
    <a:masterClrMapping/>
  </p:clrMapOvr>
  <p:transition advClick="0" advTm="1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Plassholder for lysbildenummer 27"/>
          <p:cNvSpPr>
            <a:spLocks noGrp="1"/>
          </p:cNvSpPr>
          <p:nvPr>
            <p:ph type="sldNum" sz="quarter" idx="12"/>
          </p:nvPr>
        </p:nvSpPr>
        <p:spPr>
          <a:xfrm>
            <a:off x="8382000" y="6356350"/>
            <a:ext cx="762000" cy="365125"/>
          </a:xfrm>
        </p:spPr>
        <p:txBody>
          <a:bodyPr/>
          <a:lstStyle/>
          <a:p>
            <a:fld id="{30DFC05C-2E46-4B4B-81B6-71F0E13C0776}" type="slidenum">
              <a:rPr lang="nb-NO"/>
              <a:pPr/>
              <a:t>21</a:t>
            </a:fld>
            <a:endParaRPr lang="nb-NO"/>
          </a:p>
        </p:txBody>
      </p:sp>
      <p:sp>
        <p:nvSpPr>
          <p:cNvPr id="6" name="TekstSylinder 5"/>
          <p:cNvSpPr txBox="1"/>
          <p:nvPr/>
        </p:nvSpPr>
        <p:spPr>
          <a:xfrm>
            <a:off x="685800" y="560762"/>
            <a:ext cx="7772400" cy="5663089"/>
          </a:xfrm>
          <a:prstGeom prst="rect">
            <a:avLst/>
          </a:prstGeom>
          <a:noFill/>
        </p:spPr>
        <p:txBody>
          <a:bodyPr wrap="square" rtlCol="0">
            <a:spAutoFit/>
          </a:bodyPr>
          <a:lstStyle/>
          <a:p>
            <a:pPr algn="just"/>
            <a:r>
              <a:rPr lang="nn-NO" u="sng"/>
              <a:t>I hovedtrekk kan man skille disse på følgende:</a:t>
            </a:r>
          </a:p>
          <a:p>
            <a:pPr algn="just"/>
            <a:endParaRPr lang="nn-NO"/>
          </a:p>
          <a:p>
            <a:pPr algn="just"/>
            <a:r>
              <a:rPr lang="nn-NO" b="1" i="1"/>
              <a:t>Antisosial</a:t>
            </a:r>
            <a:r>
              <a:rPr lang="nn-NO"/>
              <a:t> pf. er en større gruppe enn psykopatene. Psykopater er en snevrere gruppe enn antisosiale (og dyssosiale). Faktoranalyse (analyse av de enkelte led) på </a:t>
            </a:r>
            <a:r>
              <a:rPr lang="nn-NO" b="1" i="1"/>
              <a:t>psykopati</a:t>
            </a:r>
            <a:r>
              <a:rPr lang="nn-NO"/>
              <a:t> har vist at dette syndrom består av minst  2 faktorer. Faktor 1 er i hovedsak utrykk for narsissisme, mens faktor 2 er et utrykk for sosialt avvikende livsstil. Kombinasjonen av disse 2 faktorer utgjør psykopati. Antisosiale vil skåre høyt på faktor 2, men ikke på faktor 1. Antisosiale skåres  lite på avikende affektivitet, mest på utagerende adferd.</a:t>
            </a:r>
          </a:p>
          <a:p>
            <a:pPr algn="just"/>
            <a:r>
              <a:rPr lang="nn-NO" b="1" i="1"/>
              <a:t>Dyssosiale</a:t>
            </a:r>
            <a:r>
              <a:rPr lang="nn-NO"/>
              <a:t> pf. er i hovedsak synonymt med faktor 1 i psykopati, og dermed nært knyttet til narsissisten.  Dvs at psykopati er en snevrere gruppe enn  de dyssosiale .</a:t>
            </a:r>
          </a:p>
          <a:p>
            <a:pPr algn="just"/>
            <a:r>
              <a:rPr lang="nn-NO" b="1" i="1"/>
              <a:t>Sosiopat</a:t>
            </a:r>
            <a:r>
              <a:rPr lang="nn-NO"/>
              <a:t> er et annet begrep relatert til de over nevnte. Det  er mer eller midre synonymt med psykopat. Dr. Robert Hare beskriver forskjellen slik:</a:t>
            </a:r>
          </a:p>
          <a:p>
            <a:pPr algn="just"/>
            <a:endParaRPr lang="nn-NO"/>
          </a:p>
          <a:p>
            <a:pPr algn="just"/>
            <a:r>
              <a:rPr lang="nb-NO" sz="1400" smtClean="0"/>
              <a:t>”</a:t>
            </a:r>
            <a:r>
              <a:rPr lang="nb-NO" sz="1400" i="1" smtClean="0"/>
              <a:t>The difference between </a:t>
            </a:r>
            <a:r>
              <a:rPr lang="nb-NO" sz="1400" b="1" i="1" smtClean="0"/>
              <a:t>sociopathy</a:t>
            </a:r>
            <a:r>
              <a:rPr lang="nb-NO" sz="1400" i="1" smtClean="0"/>
              <a:t> and </a:t>
            </a:r>
            <a:r>
              <a:rPr lang="nb-NO" sz="1400" b="1" i="1" smtClean="0"/>
              <a:t>psychopathy</a:t>
            </a:r>
            <a:r>
              <a:rPr lang="nb-NO" sz="1400" i="1" smtClean="0"/>
              <a:t> may "reflect the user's views on the origins and determinates of the disorder." The term sociopathy may be preferred by sociologists that see the causes as due to </a:t>
            </a:r>
            <a:r>
              <a:rPr lang="nb-NO" sz="1400" i="1" u="sng" smtClean="0"/>
              <a:t>socia</a:t>
            </a:r>
            <a:r>
              <a:rPr lang="nb-NO" sz="1400" i="1" smtClean="0"/>
              <a:t>l factors. The term psychopathy may be preferred by psychologists who see the causes as due to a combination of </a:t>
            </a:r>
            <a:r>
              <a:rPr lang="nb-NO" sz="1400" i="1" u="sng" smtClean="0"/>
              <a:t>psychological, genetic, and environmental </a:t>
            </a:r>
            <a:r>
              <a:rPr lang="nb-NO" sz="1400" i="1" smtClean="0"/>
              <a:t>factors</a:t>
            </a:r>
            <a:r>
              <a:rPr lang="nb-NO" sz="1400" smtClean="0"/>
              <a:t>.”</a:t>
            </a:r>
            <a:endParaRPr lang="nn-NO" sz="1400"/>
          </a:p>
          <a:p>
            <a:pPr algn="just"/>
            <a:endParaRPr lang="nn-NO"/>
          </a:p>
          <a:p>
            <a:pPr algn="just"/>
            <a:endParaRPr lang="nn-NO"/>
          </a:p>
        </p:txBody>
      </p:sp>
      <p:sp>
        <p:nvSpPr>
          <p:cNvPr id="34" name="Plassholder for bunntekst 33"/>
          <p:cNvSpPr>
            <a:spLocks noGrp="1"/>
          </p:cNvSpPr>
          <p:nvPr>
            <p:ph type="ftr" sz="quarter" idx="11"/>
          </p:nvPr>
        </p:nvSpPr>
        <p:spPr/>
        <p:txBody>
          <a:bodyPr/>
          <a:lstStyle/>
          <a:p>
            <a:r>
              <a:rPr lang="nb-NO"/>
              <a:t>Copyright - Rune Fardal - 2011</a:t>
            </a:r>
          </a:p>
        </p:txBody>
      </p:sp>
    </p:spTree>
  </p:cSld>
  <p:clrMapOvr>
    <a:masterClrMapping/>
  </p:clrMapOvr>
  <p:transition advClick="0" advTm="1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357561"/>
            <a:ext cx="7772400" cy="967047"/>
          </a:xfrm>
        </p:spPr>
        <p:txBody>
          <a:bodyPr/>
          <a:lstStyle/>
          <a:p>
            <a:r>
              <a:rPr lang="nn-NO"/>
              <a:t>Hva med psykose?</a:t>
            </a:r>
          </a:p>
        </p:txBody>
      </p:sp>
      <p:sp>
        <p:nvSpPr>
          <p:cNvPr id="4" name="Plassholder for bunntekst 3"/>
          <p:cNvSpPr>
            <a:spLocks noGrp="1"/>
          </p:cNvSpPr>
          <p:nvPr>
            <p:ph type="ftr" sz="quarter" idx="11"/>
          </p:nvPr>
        </p:nvSpPr>
        <p:spPr/>
        <p:txBody>
          <a:bodyPr/>
          <a:lstStyle/>
          <a:p>
            <a:r>
              <a:rPr lang="nb-NO">
                <a:solidFill>
                  <a:prstClr val="black">
                    <a:tint val="75000"/>
                  </a:prstClr>
                </a:solidFill>
              </a:rPr>
              <a:t>Copyright - Rune Fardal - 2011</a:t>
            </a:r>
          </a:p>
        </p:txBody>
      </p:sp>
      <p:sp>
        <p:nvSpPr>
          <p:cNvPr id="5" name="Plassholder for lysbildenummer 4"/>
          <p:cNvSpPr>
            <a:spLocks noGrp="1"/>
          </p:cNvSpPr>
          <p:nvPr>
            <p:ph type="sldNum" sz="quarter" idx="12"/>
          </p:nvPr>
        </p:nvSpPr>
        <p:spPr/>
        <p:txBody>
          <a:bodyPr/>
          <a:lstStyle/>
          <a:p>
            <a:fld id="{DB0E4600-0381-4CF3-88F2-7ED7D2E3F9C8}" type="slidenum">
              <a:rPr lang="nb-NO">
                <a:solidFill>
                  <a:prstClr val="black">
                    <a:tint val="75000"/>
                  </a:prstClr>
                </a:solidFill>
              </a:rPr>
              <a:pPr/>
              <a:t>22</a:t>
            </a:fld>
            <a:endParaRPr lang="nb-NO">
              <a:solidFill>
                <a:prstClr val="black">
                  <a:tint val="75000"/>
                </a:prstClr>
              </a:solidFill>
            </a:endParaRPr>
          </a:p>
        </p:txBody>
      </p:sp>
      <p:sp>
        <p:nvSpPr>
          <p:cNvPr id="6" name="TekstSylinder 5"/>
          <p:cNvSpPr txBox="1"/>
          <p:nvPr/>
        </p:nvSpPr>
        <p:spPr>
          <a:xfrm>
            <a:off x="774666" y="1497132"/>
            <a:ext cx="4297316" cy="4154984"/>
          </a:xfrm>
          <a:prstGeom prst="rect">
            <a:avLst/>
          </a:prstGeom>
          <a:noFill/>
        </p:spPr>
        <p:txBody>
          <a:bodyPr wrap="square" rtlCol="0">
            <a:spAutoFit/>
          </a:bodyPr>
          <a:lstStyle/>
          <a:p>
            <a:pPr algn="just"/>
            <a:r>
              <a:rPr lang="nb-NO" smtClean="0"/>
              <a:t>”</a:t>
            </a:r>
            <a:r>
              <a:rPr lang="nb-NO" i="1" smtClean="0"/>
              <a:t>Mennesker som opplever </a:t>
            </a:r>
            <a:r>
              <a:rPr lang="nb-NO" b="1" i="1" smtClean="0"/>
              <a:t>psykose</a:t>
            </a:r>
            <a:r>
              <a:rPr lang="nb-NO" i="1" smtClean="0"/>
              <a:t>, kan rapportere halusinasjoner eller vrang-forestillinger og kan vise personlighets-forandringer og tankeforstyrrelser. Avhengig av alvorlighetsgrad kan dette ledsages av  uvanlig eller bisarr oppførsel, samt vansker med sosial interaksjon og gjennomføring av daglige aktiviteter</a:t>
            </a:r>
            <a:r>
              <a:rPr lang="nb-NO" smtClean="0"/>
              <a:t>.” </a:t>
            </a:r>
          </a:p>
          <a:p>
            <a:pPr algn="just"/>
            <a:r>
              <a:rPr lang="nb-NO" sz="1200" smtClean="0"/>
              <a:t>Kilde: Wikipedia</a:t>
            </a:r>
          </a:p>
          <a:p>
            <a:pPr algn="just"/>
            <a:endParaRPr lang="nb-NO" smtClean="0"/>
          </a:p>
          <a:p>
            <a:pPr algn="just"/>
            <a:r>
              <a:rPr lang="nb-NO" smtClean="0"/>
              <a:t>Vurdering av hva som er </a:t>
            </a:r>
            <a:r>
              <a:rPr lang="nb-NO" b="1" i="1" smtClean="0"/>
              <a:t>hallusinasjon, vrangforestillinger, tankeforstyrrelser, bisarr oppførsel</a:t>
            </a:r>
            <a:r>
              <a:rPr lang="nb-NO" b="1" smtClean="0"/>
              <a:t> </a:t>
            </a:r>
            <a:r>
              <a:rPr lang="nb-NO" smtClean="0"/>
              <a:t>kan i stor grad være både subjektive og kulturelt betingede. </a:t>
            </a:r>
          </a:p>
          <a:p>
            <a:pPr algn="just"/>
            <a:endParaRPr lang="nn-NO"/>
          </a:p>
        </p:txBody>
      </p:sp>
      <p:pic>
        <p:nvPicPr>
          <p:cNvPr id="7" name="Bilde 6"/>
          <p:cNvPicPr>
            <a:picLocks noChangeAspect="1"/>
          </p:cNvPicPr>
          <p:nvPr/>
        </p:nvPicPr>
        <p:blipFill>
          <a:blip r:embed="rId2"/>
          <a:stretch>
            <a:fillRect/>
          </a:stretch>
        </p:blipFill>
        <p:spPr>
          <a:xfrm>
            <a:off x="5798748" y="1545464"/>
            <a:ext cx="2888052" cy="4383651"/>
          </a:xfrm>
          <a:prstGeom prst="rect">
            <a:avLst/>
          </a:prstGeom>
        </p:spPr>
      </p:pic>
    </p:spTree>
  </p:cSld>
  <p:clrMapOvr>
    <a:masterClrMapping/>
  </p:clrMapOvr>
  <p:transition advClick="0" advTm="10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58641"/>
            <a:ext cx="7772400" cy="967047"/>
          </a:xfrm>
        </p:spPr>
        <p:txBody>
          <a:bodyPr>
            <a:normAutofit fontScale="90000"/>
          </a:bodyPr>
          <a:lstStyle/>
          <a:p>
            <a:r>
              <a:rPr lang="nn-NO"/>
              <a:t>Begrepene som definerer psykose</a:t>
            </a:r>
          </a:p>
        </p:txBody>
      </p:sp>
      <p:sp>
        <p:nvSpPr>
          <p:cNvPr id="4" name="Plassholder for bunntekst 3"/>
          <p:cNvSpPr>
            <a:spLocks noGrp="1"/>
          </p:cNvSpPr>
          <p:nvPr>
            <p:ph type="ftr" sz="quarter" idx="11"/>
          </p:nvPr>
        </p:nvSpPr>
        <p:spPr/>
        <p:txBody>
          <a:bodyPr/>
          <a:lstStyle/>
          <a:p>
            <a:r>
              <a:rPr lang="nb-NO">
                <a:solidFill>
                  <a:prstClr val="black">
                    <a:tint val="75000"/>
                  </a:prstClr>
                </a:solidFill>
              </a:rPr>
              <a:t>Copyright - Rune Fardal - 2011</a:t>
            </a:r>
          </a:p>
        </p:txBody>
      </p:sp>
      <p:sp>
        <p:nvSpPr>
          <p:cNvPr id="5" name="Plassholder for lysbildenummer 4"/>
          <p:cNvSpPr>
            <a:spLocks noGrp="1"/>
          </p:cNvSpPr>
          <p:nvPr>
            <p:ph type="sldNum" sz="quarter" idx="12"/>
          </p:nvPr>
        </p:nvSpPr>
        <p:spPr/>
        <p:txBody>
          <a:bodyPr/>
          <a:lstStyle/>
          <a:p>
            <a:fld id="{DB0E4600-0381-4CF3-88F2-7ED7D2E3F9C8}" type="slidenum">
              <a:rPr lang="nb-NO">
                <a:solidFill>
                  <a:prstClr val="black">
                    <a:tint val="75000"/>
                  </a:prstClr>
                </a:solidFill>
              </a:rPr>
              <a:pPr/>
              <a:t>23</a:t>
            </a:fld>
            <a:endParaRPr lang="nb-NO">
              <a:solidFill>
                <a:prstClr val="black">
                  <a:tint val="75000"/>
                </a:prstClr>
              </a:solidFill>
            </a:endParaRPr>
          </a:p>
        </p:txBody>
      </p:sp>
      <p:sp>
        <p:nvSpPr>
          <p:cNvPr id="6" name="TekstSylinder 5"/>
          <p:cNvSpPr txBox="1"/>
          <p:nvPr/>
        </p:nvSpPr>
        <p:spPr>
          <a:xfrm>
            <a:off x="609723" y="1225688"/>
            <a:ext cx="5630652" cy="4801315"/>
          </a:xfrm>
          <a:prstGeom prst="rect">
            <a:avLst/>
          </a:prstGeom>
          <a:noFill/>
        </p:spPr>
        <p:txBody>
          <a:bodyPr wrap="square" rtlCol="0">
            <a:spAutoFit/>
          </a:bodyPr>
          <a:lstStyle/>
          <a:p>
            <a:pPr algn="just"/>
            <a:r>
              <a:rPr lang="nn-NO" b="1" i="1"/>
              <a:t>Hallusinasjon </a:t>
            </a:r>
            <a:r>
              <a:rPr lang="nn-NO"/>
              <a:t>er sensorisk persepsjon i fravær av ytre stimuli. Man ”ser” ting, man ”hører” stemmer uten at det er sanset lys og lyd, osv.</a:t>
            </a:r>
            <a:endParaRPr lang="nn-NO" b="1" i="1"/>
          </a:p>
          <a:p>
            <a:pPr algn="just"/>
            <a:r>
              <a:rPr lang="nn-NO" b="1" i="1"/>
              <a:t>Vrangforestillinger </a:t>
            </a:r>
            <a:r>
              <a:rPr lang="nn-NO"/>
              <a:t>er oppfatninger som ikke samsvarer med virkeligheten. Narsissistens syn på sin grandiositet og moral er  eksempler på vrang-forestillinger, følelsesn av spesielle evner, føle seg styrt. Det kan også være  troen på at man er forfulgt eller har parasitter under huden.</a:t>
            </a:r>
            <a:endParaRPr lang="nn-NO" b="1" i="1"/>
          </a:p>
          <a:p>
            <a:pPr algn="just"/>
            <a:r>
              <a:rPr lang="nn-NO" b="1" i="1"/>
              <a:t>Tankeforstyrrelser</a:t>
            </a:r>
            <a:r>
              <a:rPr lang="nn-NO"/>
              <a:t> handler om forstyrret tenkning, opplevelse av at andre leser dine tanker, tankene styres av andre, løsrevne assosiasjoner, det vil si en frakobling og desorganisering mellom semantisk innhold i tale og skrift. Tankene henger ikke sammen.</a:t>
            </a:r>
          </a:p>
          <a:p>
            <a:pPr algn="just"/>
            <a:r>
              <a:rPr lang="nn-NO" b="1" i="1"/>
              <a:t>Bisarr</a:t>
            </a:r>
            <a:r>
              <a:rPr lang="nn-NO"/>
              <a:t> handler om det absurde, groteske, uvanlige og merkelige. Oppfatninger som er fullstendig umulige og som ikke  er mulig i kulturen man lever i.</a:t>
            </a:r>
          </a:p>
          <a:p>
            <a:pPr algn="just"/>
            <a:endParaRPr lang="nn-NO"/>
          </a:p>
        </p:txBody>
      </p:sp>
      <p:pic>
        <p:nvPicPr>
          <p:cNvPr id="7" name="Bilde 6"/>
          <p:cNvPicPr>
            <a:picLocks noChangeAspect="1"/>
          </p:cNvPicPr>
          <p:nvPr/>
        </p:nvPicPr>
        <p:blipFill>
          <a:blip r:embed="rId2"/>
          <a:stretch>
            <a:fillRect/>
          </a:stretch>
        </p:blipFill>
        <p:spPr>
          <a:xfrm>
            <a:off x="6780275" y="1347308"/>
            <a:ext cx="1241143" cy="1054972"/>
          </a:xfrm>
          <a:prstGeom prst="rect">
            <a:avLst/>
          </a:prstGeom>
        </p:spPr>
      </p:pic>
      <p:pic>
        <p:nvPicPr>
          <p:cNvPr id="8" name="Bilde 7"/>
          <p:cNvPicPr>
            <a:picLocks noChangeAspect="1"/>
          </p:cNvPicPr>
          <p:nvPr/>
        </p:nvPicPr>
        <p:blipFill>
          <a:blip r:embed="rId3"/>
          <a:stretch>
            <a:fillRect/>
          </a:stretch>
        </p:blipFill>
        <p:spPr>
          <a:xfrm>
            <a:off x="6780275" y="2506936"/>
            <a:ext cx="1265883" cy="1728031"/>
          </a:xfrm>
          <a:prstGeom prst="rect">
            <a:avLst/>
          </a:prstGeom>
        </p:spPr>
      </p:pic>
      <p:pic>
        <p:nvPicPr>
          <p:cNvPr id="9" name="Picture 4" descr="C:\Documents and Settings\Tor K Larsen\Mine dokumenter\Mine bilder\napoleon-study.jpg"/>
          <p:cNvPicPr>
            <a:picLocks noChangeAspect="1" noChangeArrowheads="1"/>
          </p:cNvPicPr>
          <p:nvPr/>
        </p:nvPicPr>
        <p:blipFill>
          <a:blip r:embed="rId4"/>
          <a:srcRect/>
          <a:stretch>
            <a:fillRect/>
          </a:stretch>
        </p:blipFill>
        <p:spPr bwMode="auto">
          <a:xfrm>
            <a:off x="6829758" y="4323714"/>
            <a:ext cx="1199648" cy="2032636"/>
          </a:xfrm>
          <a:prstGeom prst="rect">
            <a:avLst/>
          </a:prstGeom>
          <a:noFill/>
        </p:spPr>
      </p:pic>
    </p:spTree>
  </p:cSld>
  <p:clrMapOvr>
    <a:masterClrMapping/>
  </p:clrMapOvr>
  <p:transition advClick="0" advTm="10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06163"/>
            <a:ext cx="7772400" cy="967047"/>
          </a:xfrm>
        </p:spPr>
        <p:txBody>
          <a:bodyPr>
            <a:normAutofit/>
          </a:bodyPr>
          <a:lstStyle/>
          <a:p>
            <a:r>
              <a:rPr lang="nn-NO"/>
              <a:t>Det er viktig å merke seg at …..</a:t>
            </a:r>
          </a:p>
        </p:txBody>
      </p:sp>
      <p:sp>
        <p:nvSpPr>
          <p:cNvPr id="4" name="Plassholder for bunntekst 3"/>
          <p:cNvSpPr>
            <a:spLocks noGrp="1"/>
          </p:cNvSpPr>
          <p:nvPr>
            <p:ph type="ftr" sz="quarter" idx="11"/>
          </p:nvPr>
        </p:nvSpPr>
        <p:spPr/>
        <p:txBody>
          <a:bodyPr/>
          <a:lstStyle/>
          <a:p>
            <a:r>
              <a:rPr lang="nb-NO">
                <a:solidFill>
                  <a:prstClr val="black">
                    <a:tint val="75000"/>
                  </a:prstClr>
                </a:solidFill>
              </a:rPr>
              <a:t>Copyright - Rune Fardal - 2011</a:t>
            </a:r>
          </a:p>
        </p:txBody>
      </p:sp>
      <p:sp>
        <p:nvSpPr>
          <p:cNvPr id="5" name="Plassholder for lysbildenummer 4"/>
          <p:cNvSpPr>
            <a:spLocks noGrp="1"/>
          </p:cNvSpPr>
          <p:nvPr>
            <p:ph type="sldNum" sz="quarter" idx="12"/>
          </p:nvPr>
        </p:nvSpPr>
        <p:spPr/>
        <p:txBody>
          <a:bodyPr/>
          <a:lstStyle/>
          <a:p>
            <a:fld id="{DB0E4600-0381-4CF3-88F2-7ED7D2E3F9C8}" type="slidenum">
              <a:rPr lang="nb-NO">
                <a:solidFill>
                  <a:prstClr val="black">
                    <a:tint val="75000"/>
                  </a:prstClr>
                </a:solidFill>
              </a:rPr>
              <a:pPr/>
              <a:t>24</a:t>
            </a:fld>
            <a:endParaRPr lang="nb-NO">
              <a:solidFill>
                <a:prstClr val="black">
                  <a:tint val="75000"/>
                </a:prstClr>
              </a:solidFill>
            </a:endParaRPr>
          </a:p>
        </p:txBody>
      </p:sp>
      <p:sp>
        <p:nvSpPr>
          <p:cNvPr id="6" name="TekstSylinder 5"/>
          <p:cNvSpPr txBox="1"/>
          <p:nvPr/>
        </p:nvSpPr>
        <p:spPr>
          <a:xfrm>
            <a:off x="609723" y="1115889"/>
            <a:ext cx="8077077" cy="923330"/>
          </a:xfrm>
          <a:prstGeom prst="rect">
            <a:avLst/>
          </a:prstGeom>
          <a:noFill/>
        </p:spPr>
        <p:txBody>
          <a:bodyPr wrap="square" rtlCol="0">
            <a:spAutoFit/>
          </a:bodyPr>
          <a:lstStyle/>
          <a:p>
            <a:pPr algn="just"/>
            <a:r>
              <a:rPr lang="nn-NO" b="1" i="1"/>
              <a:t>…. psykotisk</a:t>
            </a:r>
            <a:r>
              <a:rPr lang="nn-NO"/>
              <a:t> adferd ikke er et trekk  i diagnosesystemene for personlighets-forstyrrelser. Allikevel kan  en personlighetsforstyrret  fremstå psykotisk i kortere eller lengere tid. Psykose er et utrykk for psykologisk sammenbrudd. </a:t>
            </a:r>
          </a:p>
        </p:txBody>
      </p:sp>
      <p:pic>
        <p:nvPicPr>
          <p:cNvPr id="7" name="Bilde 6" descr="schizophrenia3-1.jpg"/>
          <p:cNvPicPr>
            <a:picLocks noChangeAspect="1"/>
          </p:cNvPicPr>
          <p:nvPr/>
        </p:nvPicPr>
        <p:blipFill>
          <a:blip r:embed="rId2"/>
          <a:stretch>
            <a:fillRect/>
          </a:stretch>
        </p:blipFill>
        <p:spPr>
          <a:xfrm>
            <a:off x="4238806" y="2245379"/>
            <a:ext cx="4447994" cy="3437087"/>
          </a:xfrm>
          <a:prstGeom prst="rect">
            <a:avLst/>
          </a:prstGeom>
        </p:spPr>
      </p:pic>
      <p:sp>
        <p:nvSpPr>
          <p:cNvPr id="8" name="TekstSylinder 7"/>
          <p:cNvSpPr txBox="1"/>
          <p:nvPr/>
        </p:nvSpPr>
        <p:spPr>
          <a:xfrm>
            <a:off x="609723" y="1937929"/>
            <a:ext cx="3351486" cy="4247317"/>
          </a:xfrm>
          <a:prstGeom prst="rect">
            <a:avLst/>
          </a:prstGeom>
          <a:noFill/>
        </p:spPr>
        <p:txBody>
          <a:bodyPr wrap="square" rtlCol="0">
            <a:spAutoFit/>
          </a:bodyPr>
          <a:lstStyle/>
          <a:p>
            <a:pPr algn="just"/>
            <a:r>
              <a:rPr lang="nn-NO"/>
              <a:t>Da kan man oppleve  utrykk for vrangforestillinger  og tanke-forstyrrelser der assosiasjoner løsrives fra semantisk innhold, der setninger avsluttes halvveis og der personen springer fra det ene emne til det andre uten noen tilsynelatende logisk  forbindelse. Selv om slike  for en kort periode kan fremstå psykotiske regnes de ikke som å være utilregnelige eller sinnsyke, fordi dette er kortvarig. Narsissister under press kan fremvise flere av disse kognitive svikt, uten å være psykotiske.</a:t>
            </a:r>
          </a:p>
        </p:txBody>
      </p:sp>
    </p:spTree>
  </p:cSld>
  <p:clrMapOvr>
    <a:masterClrMapping/>
  </p:clrMapOvr>
  <p:transition advClick="0" advTm="10000"/>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104999"/>
            <a:ext cx="7772400" cy="967047"/>
          </a:xfrm>
        </p:spPr>
        <p:txBody>
          <a:bodyPr>
            <a:normAutofit/>
          </a:bodyPr>
          <a:lstStyle/>
          <a:p>
            <a:r>
              <a:rPr lang="nn-NO"/>
              <a:t>I Breiviksaken …..</a:t>
            </a:r>
          </a:p>
        </p:txBody>
      </p:sp>
      <p:sp>
        <p:nvSpPr>
          <p:cNvPr id="4" name="Plassholder for bunntekst 3"/>
          <p:cNvSpPr>
            <a:spLocks noGrp="1"/>
          </p:cNvSpPr>
          <p:nvPr>
            <p:ph type="ftr" sz="quarter" idx="11"/>
          </p:nvPr>
        </p:nvSpPr>
        <p:spPr/>
        <p:txBody>
          <a:bodyPr/>
          <a:lstStyle/>
          <a:p>
            <a:r>
              <a:rPr lang="nb-NO">
                <a:solidFill>
                  <a:prstClr val="black">
                    <a:tint val="75000"/>
                  </a:prstClr>
                </a:solidFill>
              </a:rPr>
              <a:t>Copyright - Rune Fardal - 2011</a:t>
            </a:r>
          </a:p>
        </p:txBody>
      </p:sp>
      <p:sp>
        <p:nvSpPr>
          <p:cNvPr id="5" name="Plassholder for lysbildenummer 4"/>
          <p:cNvSpPr>
            <a:spLocks noGrp="1"/>
          </p:cNvSpPr>
          <p:nvPr>
            <p:ph type="sldNum" sz="quarter" idx="12"/>
          </p:nvPr>
        </p:nvSpPr>
        <p:spPr/>
        <p:txBody>
          <a:bodyPr/>
          <a:lstStyle/>
          <a:p>
            <a:fld id="{DB0E4600-0381-4CF3-88F2-7ED7D2E3F9C8}" type="slidenum">
              <a:rPr lang="nb-NO">
                <a:solidFill>
                  <a:prstClr val="black">
                    <a:tint val="75000"/>
                  </a:prstClr>
                </a:solidFill>
              </a:rPr>
              <a:pPr/>
              <a:t>25</a:t>
            </a:fld>
            <a:endParaRPr lang="nb-NO">
              <a:solidFill>
                <a:prstClr val="black">
                  <a:tint val="75000"/>
                </a:prstClr>
              </a:solidFill>
            </a:endParaRPr>
          </a:p>
        </p:txBody>
      </p:sp>
      <p:sp>
        <p:nvSpPr>
          <p:cNvPr id="6" name="TekstSylinder 5"/>
          <p:cNvSpPr txBox="1"/>
          <p:nvPr/>
        </p:nvSpPr>
        <p:spPr>
          <a:xfrm>
            <a:off x="609723" y="1072046"/>
            <a:ext cx="7892999" cy="4801315"/>
          </a:xfrm>
          <a:prstGeom prst="rect">
            <a:avLst/>
          </a:prstGeom>
          <a:noFill/>
        </p:spPr>
        <p:txBody>
          <a:bodyPr wrap="square" rtlCol="0">
            <a:spAutoFit/>
          </a:bodyPr>
          <a:lstStyle/>
          <a:p>
            <a:pPr algn="just"/>
            <a:r>
              <a:rPr lang="nn-NO"/>
              <a:t>…. beskrev de </a:t>
            </a:r>
            <a:r>
              <a:rPr lang="nn-NO" i="1">
                <a:hlinkClick r:id="rId2"/>
              </a:rPr>
              <a:t>sakkyndige Huseby/Sørheim i 2011 </a:t>
            </a:r>
            <a:r>
              <a:rPr lang="nn-NO"/>
              <a:t>Breivik som psykotisk, mens andre psykiatere og annet helsepersonell som observerte han i et halvt år ikke beskrev han som psykortisk. Det betyr at de sakyndiges observasjoner ikke er reliable.  En rekke kapasiteter på området stilte seg tvilende. Spørsmålet var om Breiviks ideer og adferd besto av </a:t>
            </a:r>
            <a:r>
              <a:rPr lang="nb-NO" b="1" i="1" smtClean="0"/>
              <a:t>hallusinasjon, vrangforestillinger, tankeforstyrrelser og bisarr oppførsel</a:t>
            </a:r>
            <a:r>
              <a:rPr lang="nb-NO" b="1" smtClean="0"/>
              <a:t> ? </a:t>
            </a:r>
            <a:r>
              <a:rPr lang="nb-NO" smtClean="0"/>
              <a:t>Var det biologisk betinget eller var det kulturelt?</a:t>
            </a:r>
            <a:endParaRPr lang="nb-NO" i="1" smtClean="0"/>
          </a:p>
          <a:p>
            <a:pPr algn="just"/>
            <a:endParaRPr lang="nb-NO" i="1" smtClean="0"/>
          </a:p>
          <a:p>
            <a:pPr algn="just"/>
            <a:r>
              <a:rPr lang="nb-NO" smtClean="0"/>
              <a:t>Det var ikke dokumentert at Breivik hadde </a:t>
            </a:r>
            <a:r>
              <a:rPr lang="nb-NO" b="1" i="1" smtClean="0"/>
              <a:t>hallusinasjoner</a:t>
            </a:r>
            <a:r>
              <a:rPr lang="nb-NO" smtClean="0"/>
              <a:t>. Likledes er det fra mange sentrale fagfolk ikke funnet at Breivik fremviser </a:t>
            </a:r>
            <a:r>
              <a:rPr lang="nb-NO" b="1" i="1" smtClean="0"/>
              <a:t>vrangforestillinger.</a:t>
            </a:r>
            <a:r>
              <a:rPr lang="nb-NO" smtClean="0"/>
              <a:t> Visst kan hans ideer synes utopiske i vårt samfunn, men i andre samfunnsystemer  er de ikke nødvendigvis det. Afran Q. Bahtti fremsatte de samme  påstander og fikk diagnosen dyssosial! Bevis for </a:t>
            </a:r>
            <a:r>
              <a:rPr lang="nb-NO" b="1" i="1" smtClean="0"/>
              <a:t>tankeforstyrrelser</a:t>
            </a:r>
            <a:r>
              <a:rPr lang="nb-NO" smtClean="0"/>
              <a:t>  finnes heller ikke  i en slik utstrekning at det kan forsvare  psykose. Ei heller breiviks utstrakte </a:t>
            </a:r>
            <a:r>
              <a:rPr lang="nb-NO" b="1" i="1" smtClean="0"/>
              <a:t>neologisme</a:t>
            </a:r>
            <a:r>
              <a:rPr lang="nb-NO" smtClean="0"/>
              <a:t>, bruk av nyord. Man må skille mellom  nyord  som gir mening, og nyord som er meningsløse. Ungdomskulturer preges av neologisme hele tiden uten at det er sykelig.</a:t>
            </a:r>
            <a:endParaRPr lang="nn-NO"/>
          </a:p>
        </p:txBody>
      </p:sp>
    </p:spTree>
  </p:cSld>
  <p:clrMapOvr>
    <a:masterClrMapping/>
  </p:clrMapOvr>
  <p:transition advClick="0" advTm="10000"/>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104999"/>
            <a:ext cx="7772400" cy="967047"/>
          </a:xfrm>
        </p:spPr>
        <p:txBody>
          <a:bodyPr>
            <a:normAutofit fontScale="90000"/>
          </a:bodyPr>
          <a:lstStyle/>
          <a:p>
            <a:r>
              <a:rPr lang="nn-NO"/>
              <a:t/>
            </a:r>
            <a:br>
              <a:rPr lang="nn-NO"/>
            </a:br>
            <a:endParaRPr lang="nn-NO"/>
          </a:p>
        </p:txBody>
      </p:sp>
      <p:sp>
        <p:nvSpPr>
          <p:cNvPr id="4" name="Plassholder for bunntekst 3"/>
          <p:cNvSpPr>
            <a:spLocks noGrp="1"/>
          </p:cNvSpPr>
          <p:nvPr>
            <p:ph type="ftr" sz="quarter" idx="11"/>
          </p:nvPr>
        </p:nvSpPr>
        <p:spPr/>
        <p:txBody>
          <a:bodyPr/>
          <a:lstStyle/>
          <a:p>
            <a:r>
              <a:rPr lang="nb-NO">
                <a:solidFill>
                  <a:prstClr val="black">
                    <a:tint val="75000"/>
                  </a:prstClr>
                </a:solidFill>
              </a:rPr>
              <a:t>Copyright - Rune Fardal - 2011</a:t>
            </a:r>
          </a:p>
        </p:txBody>
      </p:sp>
      <p:sp>
        <p:nvSpPr>
          <p:cNvPr id="5" name="Plassholder for lysbildenummer 4"/>
          <p:cNvSpPr>
            <a:spLocks noGrp="1"/>
          </p:cNvSpPr>
          <p:nvPr>
            <p:ph type="sldNum" sz="quarter" idx="12"/>
          </p:nvPr>
        </p:nvSpPr>
        <p:spPr/>
        <p:txBody>
          <a:bodyPr/>
          <a:lstStyle/>
          <a:p>
            <a:fld id="{DB0E4600-0381-4CF3-88F2-7ED7D2E3F9C8}" type="slidenum">
              <a:rPr lang="nb-NO">
                <a:solidFill>
                  <a:prstClr val="black">
                    <a:tint val="75000"/>
                  </a:prstClr>
                </a:solidFill>
              </a:rPr>
              <a:pPr/>
              <a:t>26</a:t>
            </a:fld>
            <a:endParaRPr lang="nb-NO">
              <a:solidFill>
                <a:prstClr val="black">
                  <a:tint val="75000"/>
                </a:prstClr>
              </a:solidFill>
            </a:endParaRPr>
          </a:p>
        </p:txBody>
      </p:sp>
      <p:sp>
        <p:nvSpPr>
          <p:cNvPr id="6" name="TekstSylinder 5"/>
          <p:cNvSpPr txBox="1"/>
          <p:nvPr/>
        </p:nvSpPr>
        <p:spPr>
          <a:xfrm>
            <a:off x="609723" y="1072046"/>
            <a:ext cx="7892999" cy="2308324"/>
          </a:xfrm>
          <a:prstGeom prst="rect">
            <a:avLst/>
          </a:prstGeom>
          <a:noFill/>
        </p:spPr>
        <p:txBody>
          <a:bodyPr wrap="square" rtlCol="0">
            <a:spAutoFit/>
          </a:bodyPr>
          <a:lstStyle/>
          <a:p>
            <a:pPr algn="just"/>
            <a:r>
              <a:rPr lang="nb-NO" b="1" i="1" smtClean="0"/>
              <a:t>Bisarr</a:t>
            </a:r>
            <a:r>
              <a:rPr lang="nb-NO" smtClean="0"/>
              <a:t>  adferd er heller ikke beskrevet hos Breivik. At han fremviser handlinger man avskyr, gjør dem ikke til absurde eller fullstendig umulige. </a:t>
            </a:r>
            <a:r>
              <a:rPr lang="nb-NO" u="sng" smtClean="0"/>
              <a:t>Det sykeelige ligger ikke i avvikende kulturelle forståelser, men i biologiske defekter</a:t>
            </a:r>
            <a:r>
              <a:rPr lang="nb-NO" smtClean="0"/>
              <a:t>.  En rekke kjente psykiatere  tok da også avstand fra de sakkyndiges psykose vurderinger.</a:t>
            </a:r>
          </a:p>
          <a:p>
            <a:pPr algn="just"/>
            <a:endParaRPr lang="nb-NO" smtClean="0"/>
          </a:p>
          <a:p>
            <a:pPr algn="just"/>
            <a:r>
              <a:rPr lang="nb-NO" smtClean="0"/>
              <a:t>Og dersom Breivik ikke er å regne som psykotisk, noe  psykiater Rosenqvist ikke fant spor av gjennom </a:t>
            </a:r>
            <a:r>
              <a:rPr lang="nb-NO" smtClean="0">
                <a:hlinkClick r:id="rId2"/>
              </a:rPr>
              <a:t>3 observasjoner </a:t>
            </a:r>
            <a:r>
              <a:rPr lang="nb-NO" smtClean="0"/>
              <a:t>hele høsten 2011, så tilfredstiller han heller ikke diagnosen til </a:t>
            </a:r>
            <a:r>
              <a:rPr lang="nb-NO" b="1" i="1" smtClean="0"/>
              <a:t>paranoid schizofreni</a:t>
            </a:r>
            <a:r>
              <a:rPr lang="nb-NO" smtClean="0"/>
              <a:t>!</a:t>
            </a:r>
            <a:endParaRPr lang="nn-NO"/>
          </a:p>
        </p:txBody>
      </p:sp>
    </p:spTree>
  </p:cSld>
  <p:clrMapOvr>
    <a:masterClrMapping/>
  </p:clrMapOvr>
  <p:transition advClick="0" advTm="10000"/>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138402"/>
            <a:ext cx="7772400" cy="967047"/>
          </a:xfrm>
        </p:spPr>
        <p:txBody>
          <a:bodyPr>
            <a:normAutofit/>
          </a:bodyPr>
          <a:lstStyle/>
          <a:p>
            <a:r>
              <a:rPr lang="nn-NO"/>
              <a:t>Derimot …..</a:t>
            </a:r>
          </a:p>
        </p:txBody>
      </p:sp>
      <p:sp>
        <p:nvSpPr>
          <p:cNvPr id="4" name="Plassholder for bunntekst 3"/>
          <p:cNvSpPr>
            <a:spLocks noGrp="1"/>
          </p:cNvSpPr>
          <p:nvPr>
            <p:ph type="ftr" sz="quarter" idx="11"/>
          </p:nvPr>
        </p:nvSpPr>
        <p:spPr/>
        <p:txBody>
          <a:bodyPr/>
          <a:lstStyle/>
          <a:p>
            <a:r>
              <a:rPr lang="nb-NO">
                <a:solidFill>
                  <a:prstClr val="black">
                    <a:tint val="75000"/>
                  </a:prstClr>
                </a:solidFill>
              </a:rPr>
              <a:t>Copyright - Rune Fardal - 2011</a:t>
            </a:r>
          </a:p>
        </p:txBody>
      </p:sp>
      <p:sp>
        <p:nvSpPr>
          <p:cNvPr id="5" name="Plassholder for lysbildenummer 4"/>
          <p:cNvSpPr>
            <a:spLocks noGrp="1"/>
          </p:cNvSpPr>
          <p:nvPr>
            <p:ph type="sldNum" sz="quarter" idx="12"/>
          </p:nvPr>
        </p:nvSpPr>
        <p:spPr/>
        <p:txBody>
          <a:bodyPr/>
          <a:lstStyle/>
          <a:p>
            <a:fld id="{DB0E4600-0381-4CF3-88F2-7ED7D2E3F9C8}" type="slidenum">
              <a:rPr lang="nb-NO">
                <a:solidFill>
                  <a:prstClr val="black">
                    <a:tint val="75000"/>
                  </a:prstClr>
                </a:solidFill>
              </a:rPr>
              <a:pPr/>
              <a:t>27</a:t>
            </a:fld>
            <a:endParaRPr lang="nb-NO">
              <a:solidFill>
                <a:prstClr val="black">
                  <a:tint val="75000"/>
                </a:prstClr>
              </a:solidFill>
            </a:endParaRPr>
          </a:p>
        </p:txBody>
      </p:sp>
      <p:sp>
        <p:nvSpPr>
          <p:cNvPr id="6" name="TekstSylinder 5"/>
          <p:cNvSpPr txBox="1"/>
          <p:nvPr/>
        </p:nvSpPr>
        <p:spPr>
          <a:xfrm>
            <a:off x="609723" y="1105449"/>
            <a:ext cx="7892999" cy="5355313"/>
          </a:xfrm>
          <a:prstGeom prst="rect">
            <a:avLst/>
          </a:prstGeom>
          <a:noFill/>
        </p:spPr>
        <p:txBody>
          <a:bodyPr wrap="square" rtlCol="0">
            <a:spAutoFit/>
          </a:bodyPr>
          <a:lstStyle/>
          <a:p>
            <a:pPr algn="just"/>
            <a:r>
              <a:rPr lang="nn-NO"/>
              <a:t>…. synes Breivik </a:t>
            </a:r>
            <a:r>
              <a:rPr lang="nb-NO"/>
              <a:t>tilfredstille særlig diagnosekriteriene for </a:t>
            </a:r>
            <a:r>
              <a:rPr lang="nb-NO" b="1" i="1"/>
              <a:t>narsissistisk</a:t>
            </a:r>
            <a:r>
              <a:rPr lang="nb-NO"/>
              <a:t> personlighetsforstyrrelse. Er det et trekk som går igjen i hans beskrivesler så er det hans </a:t>
            </a:r>
            <a:r>
              <a:rPr lang="nb-NO" b="1" i="1"/>
              <a:t>grandiose selvbilde</a:t>
            </a:r>
            <a:r>
              <a:rPr lang="nb-NO"/>
              <a:t>, men hans manglende empati, hans  egosentriske adferd og hans rasjonalisering av sine handleinger er også tydelige. Alle trekk typisk for en narsissist.</a:t>
            </a:r>
          </a:p>
          <a:p>
            <a:pPr algn="just"/>
            <a:endParaRPr lang="nb-NO"/>
          </a:p>
          <a:p>
            <a:pPr algn="just"/>
            <a:r>
              <a:rPr lang="nb-NO"/>
              <a:t>Samtidig fremsivser Breivik  en type instrumentell vold som  stort sett er beskrevet rundt psykopater.   Ved narsissistens hatefulle vold er </a:t>
            </a:r>
            <a:r>
              <a:rPr lang="nb-NO" u="sng"/>
              <a:t>hensikten</a:t>
            </a:r>
            <a:r>
              <a:rPr lang="nb-NO"/>
              <a:t> å påføre smerte og skade, en projeksjon av egen skam. Psykopatens instrumentelle vold kan påføre smerte, men </a:t>
            </a:r>
            <a:r>
              <a:rPr lang="nb-NO" u="sng"/>
              <a:t>hensikten</a:t>
            </a:r>
            <a:r>
              <a:rPr lang="nb-NO"/>
              <a:t> er å opnå et </a:t>
            </a:r>
            <a:r>
              <a:rPr lang="nb-NO" b="1" i="1"/>
              <a:t>mål</a:t>
            </a:r>
            <a:r>
              <a:rPr lang="nb-NO"/>
              <a:t>. Forskjellen ligger i hensikten, ikke i handlingen.</a:t>
            </a:r>
          </a:p>
          <a:p>
            <a:pPr algn="just"/>
            <a:endParaRPr lang="nb-NO"/>
          </a:p>
          <a:p>
            <a:pPr algn="just"/>
            <a:r>
              <a:rPr lang="nb-NO"/>
              <a:t>Når det gjelde Breivik er det nettopp fokuset på </a:t>
            </a:r>
            <a:r>
              <a:rPr lang="nb-NO" i="1" u="sng"/>
              <a:t>målet</a:t>
            </a:r>
            <a:r>
              <a:rPr lang="nb-NO"/>
              <a:t> som er så fremtredende i has manifest og de sakkyndige beskrivelser.  Han kjemper  mot Islam, stanse dens utbredelse, hans mål er å styrte nåværende  styresett i Norge. Kritge mot Islam,  er han faktisk ikke alene om!  I tillegg  fremviser han en målrettet, utholdene planlegging som ikke er beskrevet fra sinnsforvirrede, psykotiske mennesker. De sakkyndige vektla hans affektive utflatning, men den er like typisk for folk med manglende empati, som narsissister og psykopater!</a:t>
            </a:r>
            <a:endParaRPr lang="nn-NO"/>
          </a:p>
        </p:txBody>
      </p:sp>
    </p:spTree>
  </p:cSld>
  <p:clrMapOvr>
    <a:masterClrMapping/>
  </p:clrMapOvr>
  <p:transition advClick="0" advTm="10000"/>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181429"/>
            <a:ext cx="7772400" cy="967047"/>
          </a:xfrm>
        </p:spPr>
        <p:txBody>
          <a:bodyPr>
            <a:normAutofit/>
          </a:bodyPr>
          <a:lstStyle/>
          <a:p>
            <a:r>
              <a:rPr lang="nn-NO"/>
              <a:t>Etter min  mening…. </a:t>
            </a:r>
          </a:p>
        </p:txBody>
      </p:sp>
      <p:sp>
        <p:nvSpPr>
          <p:cNvPr id="4" name="Plassholder for bunntekst 3"/>
          <p:cNvSpPr>
            <a:spLocks noGrp="1"/>
          </p:cNvSpPr>
          <p:nvPr>
            <p:ph type="ftr" sz="quarter" idx="11"/>
          </p:nvPr>
        </p:nvSpPr>
        <p:spPr/>
        <p:txBody>
          <a:bodyPr/>
          <a:lstStyle/>
          <a:p>
            <a:r>
              <a:rPr lang="nb-NO">
                <a:solidFill>
                  <a:prstClr val="black">
                    <a:tint val="75000"/>
                  </a:prstClr>
                </a:solidFill>
              </a:rPr>
              <a:t>Copyright - Rune Fardal - 2011</a:t>
            </a:r>
          </a:p>
        </p:txBody>
      </p:sp>
      <p:sp>
        <p:nvSpPr>
          <p:cNvPr id="5" name="Plassholder for lysbildenummer 4"/>
          <p:cNvSpPr>
            <a:spLocks noGrp="1"/>
          </p:cNvSpPr>
          <p:nvPr>
            <p:ph type="sldNum" sz="quarter" idx="12"/>
          </p:nvPr>
        </p:nvSpPr>
        <p:spPr/>
        <p:txBody>
          <a:bodyPr/>
          <a:lstStyle/>
          <a:p>
            <a:fld id="{DB0E4600-0381-4CF3-88F2-7ED7D2E3F9C8}" type="slidenum">
              <a:rPr lang="nb-NO">
                <a:solidFill>
                  <a:prstClr val="black">
                    <a:tint val="75000"/>
                  </a:prstClr>
                </a:solidFill>
              </a:rPr>
              <a:pPr/>
              <a:t>28</a:t>
            </a:fld>
            <a:endParaRPr lang="nb-NO">
              <a:solidFill>
                <a:prstClr val="black">
                  <a:tint val="75000"/>
                </a:prstClr>
              </a:solidFill>
            </a:endParaRPr>
          </a:p>
        </p:txBody>
      </p:sp>
      <p:sp>
        <p:nvSpPr>
          <p:cNvPr id="6" name="TekstSylinder 5"/>
          <p:cNvSpPr txBox="1"/>
          <p:nvPr/>
        </p:nvSpPr>
        <p:spPr>
          <a:xfrm>
            <a:off x="503074" y="1260929"/>
            <a:ext cx="3887497" cy="4524316"/>
          </a:xfrm>
          <a:prstGeom prst="rect">
            <a:avLst/>
          </a:prstGeom>
          <a:noFill/>
        </p:spPr>
        <p:txBody>
          <a:bodyPr wrap="square" rtlCol="0">
            <a:spAutoFit/>
          </a:bodyPr>
          <a:lstStyle/>
          <a:p>
            <a:pPr algn="just"/>
            <a:r>
              <a:rPr lang="nn-NO"/>
              <a:t>…. </a:t>
            </a:r>
            <a:r>
              <a:rPr lang="nb-NO"/>
              <a:t>tilfredstiller Breivik de diagnostiske krav til en ekstrem form for personlighetsforstyrresle der kjernen er </a:t>
            </a:r>
            <a:r>
              <a:rPr lang="nb-NO" b="1" i="1"/>
              <a:t>Narsissistisk, Psykopatisk og Paranoid</a:t>
            </a:r>
            <a:r>
              <a:rPr lang="nb-NO"/>
              <a:t>. Hans etter hvert tilbaketrukne og sosialt skye adferd er godt beskrevt for </a:t>
            </a:r>
            <a:r>
              <a:rPr lang="nb-NO">
                <a:hlinkClick r:id="rId2"/>
              </a:rPr>
              <a:t>covert narsissister</a:t>
            </a:r>
            <a:r>
              <a:rPr lang="nb-NO"/>
              <a:t>! </a:t>
            </a:r>
          </a:p>
          <a:p>
            <a:pPr algn="just"/>
            <a:r>
              <a:rPr lang="nb-NO"/>
              <a:t>At man må bruke flere diagnoser av personlighetsforstyrrelser for å beskrive så komplekse personlig-heter er ikke uvanlig. Man kan mislike hans ideer og adfer, men det gjør han ikke sinnsyk. At de er kulturelt uholdbare betyr ikke at de skyldes biologisk galskap. Alt for ofte ser man at sakkyndige  for tidlig trekker en hypotese som de så søker bekreftet. </a:t>
            </a:r>
            <a:endParaRPr lang="nn-NO"/>
          </a:p>
        </p:txBody>
      </p:sp>
      <p:pic>
        <p:nvPicPr>
          <p:cNvPr id="7" name="Bilde 6"/>
          <p:cNvPicPr>
            <a:picLocks noChangeAspect="1"/>
          </p:cNvPicPr>
          <p:nvPr/>
        </p:nvPicPr>
        <p:blipFill>
          <a:blip r:embed="rId3"/>
          <a:stretch>
            <a:fillRect/>
          </a:stretch>
        </p:blipFill>
        <p:spPr>
          <a:xfrm>
            <a:off x="4635212" y="1814230"/>
            <a:ext cx="3835975" cy="3859366"/>
          </a:xfrm>
          <a:prstGeom prst="rect">
            <a:avLst/>
          </a:prstGeom>
        </p:spPr>
      </p:pic>
    </p:spTree>
  </p:cSld>
  <p:clrMapOvr>
    <a:masterClrMapping/>
  </p:clrMapOvr>
  <p:transition advClick="0" advTm="10000"/>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Plassholder for bunntekst 3"/>
          <p:cNvSpPr>
            <a:spLocks noGrp="1"/>
          </p:cNvSpPr>
          <p:nvPr>
            <p:ph type="ftr" sz="quarter" idx="11"/>
          </p:nvPr>
        </p:nvSpPr>
        <p:spPr/>
        <p:txBody>
          <a:bodyPr/>
          <a:lstStyle/>
          <a:p>
            <a:r>
              <a:rPr lang="nb-NO">
                <a:solidFill>
                  <a:prstClr val="black">
                    <a:tint val="75000"/>
                  </a:prstClr>
                </a:solidFill>
              </a:rPr>
              <a:t>Copyright - Rune Fardal - 2011</a:t>
            </a:r>
          </a:p>
        </p:txBody>
      </p:sp>
      <p:sp>
        <p:nvSpPr>
          <p:cNvPr id="5" name="Plassholder for lysbildenummer 4"/>
          <p:cNvSpPr>
            <a:spLocks noGrp="1"/>
          </p:cNvSpPr>
          <p:nvPr>
            <p:ph type="sldNum" sz="quarter" idx="12"/>
          </p:nvPr>
        </p:nvSpPr>
        <p:spPr/>
        <p:txBody>
          <a:bodyPr/>
          <a:lstStyle/>
          <a:p>
            <a:fld id="{DB0E4600-0381-4CF3-88F2-7ED7D2E3F9C8}" type="slidenum">
              <a:rPr lang="nb-NO">
                <a:solidFill>
                  <a:prstClr val="black">
                    <a:tint val="75000"/>
                  </a:prstClr>
                </a:solidFill>
              </a:rPr>
              <a:pPr/>
              <a:t>29</a:t>
            </a:fld>
            <a:endParaRPr lang="nb-NO">
              <a:solidFill>
                <a:prstClr val="black">
                  <a:tint val="75000"/>
                </a:prstClr>
              </a:solidFill>
            </a:endParaRPr>
          </a:p>
        </p:txBody>
      </p:sp>
      <p:sp>
        <p:nvSpPr>
          <p:cNvPr id="8" name="TekstSylinder 7"/>
          <p:cNvSpPr txBox="1"/>
          <p:nvPr/>
        </p:nvSpPr>
        <p:spPr>
          <a:xfrm>
            <a:off x="643275" y="1278036"/>
            <a:ext cx="7917240" cy="4247317"/>
          </a:xfrm>
          <a:prstGeom prst="rect">
            <a:avLst/>
          </a:prstGeom>
          <a:noFill/>
        </p:spPr>
        <p:txBody>
          <a:bodyPr wrap="square" rtlCol="0">
            <a:spAutoFit/>
          </a:bodyPr>
          <a:lstStyle/>
          <a:p>
            <a:pPr algn="just"/>
            <a:r>
              <a:rPr lang="nb-NO"/>
              <a:t>I den sakkyndige erklæring i Breiviksaken, er et av de største ankepunkter nettopp at de ikke diskuterer alternative  forståelser og diagnoser. De synes sett seg blinde på schizofreni, og bevisst søkt premisser som støtter en slik forståelse. Da må de også utelate  premisser som viser en annen diagnose.  Dessverre  foretar de sakkyndige ingen  </a:t>
            </a:r>
            <a:r>
              <a:rPr lang="nb-NO" b="1" i="1">
                <a:hlinkClick r:id="rId2"/>
              </a:rPr>
              <a:t>falsifikasjon!</a:t>
            </a:r>
            <a:r>
              <a:rPr lang="nb-NO" b="1" i="1"/>
              <a:t>  </a:t>
            </a:r>
            <a:r>
              <a:rPr lang="nb-NO"/>
              <a:t>Da vet de heller ikke om andre mer komplekse forståelser ville gitt en bedre beskrivesle av Breiviks psykiske  problem. De utelukker ikke noe sted andre diagnoser.</a:t>
            </a:r>
          </a:p>
          <a:p>
            <a:pPr algn="just"/>
            <a:endParaRPr lang="nb-NO"/>
          </a:p>
          <a:p>
            <a:pPr algn="just"/>
            <a:r>
              <a:rPr lang="nb-NO"/>
              <a:t>I </a:t>
            </a:r>
            <a:r>
              <a:rPr lang="nb-NO">
                <a:hlinkClick r:id="rId3"/>
              </a:rPr>
              <a:t>Olsen-saken</a:t>
            </a:r>
            <a:r>
              <a:rPr lang="nb-NO"/>
              <a:t> der samboeren drepte Camilla Olsen med 21 knivstikk, skrev tingretten følgende om </a:t>
            </a:r>
            <a:r>
              <a:rPr lang="nb-NO" i="1"/>
              <a:t>Sørheims</a:t>
            </a:r>
            <a:r>
              <a:rPr lang="nb-NO"/>
              <a:t> sakkyndige rapport: </a:t>
            </a:r>
            <a:r>
              <a:rPr lang="nb-NO" i="1"/>
              <a:t>”</a:t>
            </a:r>
            <a:r>
              <a:rPr lang="nb-NO" b="1" i="1" smtClean="0"/>
              <a:t>Sørheims argumentasjon og tolkning fremsto som selektiv ved at hun stort sett trakk frem det som talte til fordel for hennes konklusjon om at 39-åringen var psykotisk i gjerningsøyeblikket</a:t>
            </a:r>
            <a:r>
              <a:rPr lang="nb-NO" i="1" smtClean="0"/>
              <a:t>.</a:t>
            </a:r>
            <a:r>
              <a:rPr lang="nb-NO" smtClean="0"/>
              <a:t>”</a:t>
            </a:r>
            <a:r>
              <a:rPr lang="nb-NO"/>
              <a:t> Mens Sørheim mente morderen var psykotisk (Schizofren), kom den andre sakkyndige, Pål Grøndal, til at han var tilregnelig. I motsetning til Sørheim, hadde Grøndal snakket med  morderen. </a:t>
            </a:r>
          </a:p>
        </p:txBody>
      </p:sp>
      <p:sp>
        <p:nvSpPr>
          <p:cNvPr id="6" name="TekstSylinder 5"/>
          <p:cNvSpPr txBox="1"/>
          <p:nvPr/>
        </p:nvSpPr>
        <p:spPr>
          <a:xfrm>
            <a:off x="539530" y="120477"/>
            <a:ext cx="8020985" cy="1354217"/>
          </a:xfrm>
          <a:prstGeom prst="rect">
            <a:avLst/>
          </a:prstGeom>
          <a:noFill/>
        </p:spPr>
        <p:txBody>
          <a:bodyPr wrap="square" rtlCol="0">
            <a:spAutoFit/>
          </a:bodyPr>
          <a:lstStyle/>
          <a:p>
            <a:pPr algn="ctr"/>
            <a:r>
              <a:rPr lang="nb-NO" sz="3200" b="1"/>
              <a:t>Når kart på deler av terenget, blir kart for hele terrenget, former kartet terenget!</a:t>
            </a:r>
            <a:endParaRPr lang="nn-NO" sz="3200" b="1"/>
          </a:p>
          <a:p>
            <a:endParaRPr lang="nn-NO"/>
          </a:p>
        </p:txBody>
      </p:sp>
      <p:sp>
        <p:nvSpPr>
          <p:cNvPr id="7" name="TekstSylinder 6"/>
          <p:cNvSpPr txBox="1"/>
          <p:nvPr/>
        </p:nvSpPr>
        <p:spPr>
          <a:xfrm>
            <a:off x="1388924" y="5525353"/>
            <a:ext cx="6471017" cy="830997"/>
          </a:xfrm>
          <a:prstGeom prst="rect">
            <a:avLst/>
          </a:prstGeom>
          <a:noFill/>
        </p:spPr>
        <p:txBody>
          <a:bodyPr wrap="none" rtlCol="0">
            <a:spAutoFit/>
          </a:bodyPr>
          <a:lstStyle/>
          <a:p>
            <a:pPr algn="ctr"/>
            <a:r>
              <a:rPr lang="nb-NO" sz="2400" b="1" i="1">
                <a:solidFill>
                  <a:srgbClr val="FFFF00"/>
                </a:solidFill>
              </a:rPr>
              <a:t>Det som er sykelig i hjernen må avgjøres </a:t>
            </a:r>
          </a:p>
          <a:p>
            <a:pPr algn="ctr"/>
            <a:r>
              <a:rPr lang="nb-NO" sz="2400" b="1" i="1">
                <a:solidFill>
                  <a:srgbClr val="FFFF00"/>
                </a:solidFill>
              </a:rPr>
              <a:t>ut i fra </a:t>
            </a:r>
            <a:r>
              <a:rPr lang="nb-NO" sz="2400" b="1" i="1" u="sng">
                <a:solidFill>
                  <a:srgbClr val="FFFF00"/>
                </a:solidFill>
              </a:rPr>
              <a:t>biologiske</a:t>
            </a:r>
            <a:r>
              <a:rPr lang="nb-NO" sz="2400" b="1" i="1">
                <a:solidFill>
                  <a:srgbClr val="FFFF00"/>
                </a:solidFill>
              </a:rPr>
              <a:t> normer, ikke </a:t>
            </a:r>
            <a:r>
              <a:rPr lang="nb-NO" sz="2400" b="1" i="1" u="sng">
                <a:solidFill>
                  <a:srgbClr val="FFFF00"/>
                </a:solidFill>
              </a:rPr>
              <a:t>kulturelle</a:t>
            </a:r>
            <a:r>
              <a:rPr lang="nb-NO" sz="2400" b="1" i="1">
                <a:solidFill>
                  <a:srgbClr val="FFFF00"/>
                </a:solidFill>
              </a:rPr>
              <a:t> normer!</a:t>
            </a:r>
            <a:endParaRPr lang="nn-NO" sz="2400"/>
          </a:p>
        </p:txBody>
      </p:sp>
    </p:spTree>
  </p:cSld>
  <p:clrMapOvr>
    <a:masterClrMapping/>
  </p:clrMapOvr>
  <p:transition advClick="0" advTm="10000"/>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240704"/>
            <a:ext cx="7772400" cy="801627"/>
          </a:xfrm>
        </p:spPr>
        <p:txBody>
          <a:bodyPr>
            <a:normAutofit fontScale="90000"/>
          </a:bodyPr>
          <a:lstStyle/>
          <a:p>
            <a:r>
              <a:rPr lang="nn-NO">
                <a:solidFill>
                  <a:prstClr val="black"/>
                </a:solidFill>
              </a:rPr>
              <a:t>Grunnsteinen i et diagnosesystem</a:t>
            </a:r>
            <a:endParaRPr lang="nn-NO"/>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3</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pic>
        <p:nvPicPr>
          <p:cNvPr id="12" name="Bilde 11" descr="Skjermbilde 2012-01-22 kl. 18.47.34.png"/>
          <p:cNvPicPr>
            <a:picLocks noChangeAspect="1"/>
          </p:cNvPicPr>
          <p:nvPr/>
        </p:nvPicPr>
        <p:blipFill>
          <a:blip r:embed="rId2"/>
          <a:stretch>
            <a:fillRect/>
          </a:stretch>
        </p:blipFill>
        <p:spPr>
          <a:xfrm>
            <a:off x="906618" y="1325206"/>
            <a:ext cx="1178053" cy="839532"/>
          </a:xfrm>
          <a:prstGeom prst="rect">
            <a:avLst/>
          </a:prstGeom>
        </p:spPr>
      </p:pic>
      <p:sp>
        <p:nvSpPr>
          <p:cNvPr id="13" name="TekstSylinder 12"/>
          <p:cNvSpPr txBox="1"/>
          <p:nvPr/>
        </p:nvSpPr>
        <p:spPr>
          <a:xfrm>
            <a:off x="2198373" y="1399906"/>
            <a:ext cx="1456173" cy="646331"/>
          </a:xfrm>
          <a:prstGeom prst="rect">
            <a:avLst/>
          </a:prstGeom>
          <a:noFill/>
        </p:spPr>
        <p:txBody>
          <a:bodyPr wrap="none" rtlCol="0">
            <a:spAutoFit/>
          </a:bodyPr>
          <a:lstStyle/>
          <a:p>
            <a:r>
              <a:rPr lang="nn-NO">
                <a:solidFill>
                  <a:prstClr val="black"/>
                </a:solidFill>
              </a:rPr>
              <a:t>Avvikende </a:t>
            </a:r>
          </a:p>
          <a:p>
            <a:r>
              <a:rPr lang="nn-NO" b="1" i="1">
                <a:solidFill>
                  <a:prstClr val="black"/>
                </a:solidFill>
              </a:rPr>
              <a:t>adferdstrekk</a:t>
            </a:r>
            <a:endParaRPr lang="nn-NO" b="1" i="1"/>
          </a:p>
        </p:txBody>
      </p:sp>
      <p:pic>
        <p:nvPicPr>
          <p:cNvPr id="14" name="Bilde 13" descr="Skjermbilde 2012-01-22 kl. 18.41.24.png"/>
          <p:cNvPicPr>
            <a:picLocks noChangeAspect="1"/>
          </p:cNvPicPr>
          <p:nvPr/>
        </p:nvPicPr>
        <p:blipFill>
          <a:blip r:embed="rId3"/>
          <a:stretch>
            <a:fillRect/>
          </a:stretch>
        </p:blipFill>
        <p:spPr>
          <a:xfrm>
            <a:off x="2421884" y="2315028"/>
            <a:ext cx="1858113" cy="1323261"/>
          </a:xfrm>
          <a:prstGeom prst="rect">
            <a:avLst/>
          </a:prstGeom>
        </p:spPr>
      </p:pic>
      <p:sp>
        <p:nvSpPr>
          <p:cNvPr id="15" name="TekstSylinder 14"/>
          <p:cNvSpPr txBox="1"/>
          <p:nvPr/>
        </p:nvSpPr>
        <p:spPr>
          <a:xfrm>
            <a:off x="4279997" y="2672649"/>
            <a:ext cx="1455146" cy="646331"/>
          </a:xfrm>
          <a:prstGeom prst="rect">
            <a:avLst/>
          </a:prstGeom>
          <a:noFill/>
        </p:spPr>
        <p:txBody>
          <a:bodyPr wrap="none" rtlCol="0">
            <a:spAutoFit/>
          </a:bodyPr>
          <a:lstStyle/>
          <a:p>
            <a:r>
              <a:rPr lang="nn-NO"/>
              <a:t>Det er mange </a:t>
            </a:r>
          </a:p>
          <a:p>
            <a:r>
              <a:rPr lang="nn-NO"/>
              <a:t>slike </a:t>
            </a:r>
            <a:r>
              <a:rPr lang="nn-NO" b="1" i="1"/>
              <a:t>trekk</a:t>
            </a:r>
          </a:p>
        </p:txBody>
      </p:sp>
      <p:pic>
        <p:nvPicPr>
          <p:cNvPr id="18" name="Bilde 17" descr="Skjermbilde 2012-01-22 kl. 18.46.21.png"/>
          <p:cNvPicPr>
            <a:picLocks noChangeAspect="1"/>
          </p:cNvPicPr>
          <p:nvPr/>
        </p:nvPicPr>
        <p:blipFill>
          <a:blip r:embed="rId4"/>
          <a:stretch>
            <a:fillRect/>
          </a:stretch>
        </p:blipFill>
        <p:spPr>
          <a:xfrm>
            <a:off x="4279997" y="4086498"/>
            <a:ext cx="1875299" cy="1247390"/>
          </a:xfrm>
          <a:prstGeom prst="rect">
            <a:avLst/>
          </a:prstGeom>
        </p:spPr>
      </p:pic>
      <p:sp>
        <p:nvSpPr>
          <p:cNvPr id="19" name="TekstSylinder 18"/>
          <p:cNvSpPr txBox="1"/>
          <p:nvPr/>
        </p:nvSpPr>
        <p:spPr>
          <a:xfrm>
            <a:off x="6155296" y="4299478"/>
            <a:ext cx="2544286" cy="923330"/>
          </a:xfrm>
          <a:prstGeom prst="rect">
            <a:avLst/>
          </a:prstGeom>
          <a:noFill/>
        </p:spPr>
        <p:txBody>
          <a:bodyPr wrap="none" rtlCol="0">
            <a:spAutoFit/>
          </a:bodyPr>
          <a:lstStyle/>
          <a:p>
            <a:r>
              <a:rPr lang="nn-NO"/>
              <a:t>Satt sammen systematisk </a:t>
            </a:r>
          </a:p>
          <a:p>
            <a:r>
              <a:rPr lang="nn-NO"/>
              <a:t>utgjør de en </a:t>
            </a:r>
            <a:r>
              <a:rPr lang="nn-NO" b="1" i="1"/>
              <a:t>diagnose</a:t>
            </a:r>
            <a:r>
              <a:rPr lang="nn-NO"/>
              <a:t>, </a:t>
            </a:r>
          </a:p>
          <a:p>
            <a:r>
              <a:rPr lang="nn-NO"/>
              <a:t>et syndrom</a:t>
            </a:r>
          </a:p>
        </p:txBody>
      </p:sp>
    </p:spTree>
  </p:cSld>
  <p:clrMapOvr>
    <a:masterClrMapping/>
  </p:clrMapOvr>
  <p:transition advClick="0" advTm="1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357561"/>
            <a:ext cx="7772400" cy="967047"/>
          </a:xfrm>
        </p:spPr>
        <p:txBody>
          <a:bodyPr>
            <a:normAutofit/>
          </a:bodyPr>
          <a:lstStyle/>
          <a:p>
            <a:r>
              <a:rPr lang="nn-NO"/>
              <a:t>Afran Quadeer Bahtti</a:t>
            </a:r>
          </a:p>
        </p:txBody>
      </p:sp>
      <p:sp>
        <p:nvSpPr>
          <p:cNvPr id="4" name="Plassholder for bunntekst 3"/>
          <p:cNvSpPr>
            <a:spLocks noGrp="1"/>
          </p:cNvSpPr>
          <p:nvPr>
            <p:ph type="ftr" sz="quarter" idx="11"/>
          </p:nvPr>
        </p:nvSpPr>
        <p:spPr/>
        <p:txBody>
          <a:bodyPr/>
          <a:lstStyle/>
          <a:p>
            <a:r>
              <a:rPr lang="nb-NO">
                <a:solidFill>
                  <a:prstClr val="black">
                    <a:tint val="75000"/>
                  </a:prstClr>
                </a:solidFill>
              </a:rPr>
              <a:t>Copyright - Rune Fardal - 2011</a:t>
            </a:r>
          </a:p>
        </p:txBody>
      </p:sp>
      <p:sp>
        <p:nvSpPr>
          <p:cNvPr id="5" name="Plassholder for lysbildenummer 4"/>
          <p:cNvSpPr>
            <a:spLocks noGrp="1"/>
          </p:cNvSpPr>
          <p:nvPr>
            <p:ph type="sldNum" sz="quarter" idx="12"/>
          </p:nvPr>
        </p:nvSpPr>
        <p:spPr/>
        <p:txBody>
          <a:bodyPr/>
          <a:lstStyle/>
          <a:p>
            <a:fld id="{DB0E4600-0381-4CF3-88F2-7ED7D2E3F9C8}" type="slidenum">
              <a:rPr lang="nb-NO">
                <a:solidFill>
                  <a:prstClr val="black">
                    <a:tint val="75000"/>
                  </a:prstClr>
                </a:solidFill>
              </a:rPr>
              <a:pPr/>
              <a:t>30</a:t>
            </a:fld>
            <a:endParaRPr lang="nb-NO">
              <a:solidFill>
                <a:prstClr val="black">
                  <a:tint val="75000"/>
                </a:prstClr>
              </a:solidFill>
            </a:endParaRPr>
          </a:p>
        </p:txBody>
      </p:sp>
      <p:sp>
        <p:nvSpPr>
          <p:cNvPr id="6" name="TekstSylinder 5"/>
          <p:cNvSpPr txBox="1"/>
          <p:nvPr/>
        </p:nvSpPr>
        <p:spPr>
          <a:xfrm>
            <a:off x="503075" y="1324608"/>
            <a:ext cx="4577154" cy="4801315"/>
          </a:xfrm>
          <a:prstGeom prst="rect">
            <a:avLst/>
          </a:prstGeom>
          <a:noFill/>
        </p:spPr>
        <p:txBody>
          <a:bodyPr wrap="square" rtlCol="0">
            <a:spAutoFit/>
          </a:bodyPr>
          <a:lstStyle/>
          <a:p>
            <a:pPr algn="just"/>
            <a:r>
              <a:rPr lang="nn-NO"/>
              <a:t>         ”</a:t>
            </a:r>
            <a:r>
              <a:rPr lang="nn-NO" b="1" i="1"/>
              <a:t>Norge er i krig med Islam</a:t>
            </a:r>
            <a:r>
              <a:rPr lang="nn-NO"/>
              <a:t>”.</a:t>
            </a:r>
          </a:p>
          <a:p>
            <a:pPr algn="just"/>
            <a:endParaRPr lang="nn-NO"/>
          </a:p>
          <a:p>
            <a:pPr algn="just"/>
            <a:r>
              <a:rPr lang="nn-NO"/>
              <a:t>Ordene er ikke fra A.B.Breivik, selv om hans manifest beskriver det samme. Det er fra Afran Bahtti på demonstrasjonen han og 35 andre  muslimer arrangerte foran stortinget 21.1.2012. De publiserte i likhet med Breivik en video på nett med sitt truende budskap. </a:t>
            </a:r>
          </a:p>
          <a:p>
            <a:pPr algn="just"/>
            <a:endParaRPr lang="nn-NO"/>
          </a:p>
          <a:p>
            <a:pPr algn="just"/>
            <a:r>
              <a:rPr lang="nn-NO"/>
              <a:t>Adferden er svært lik Breivik sine. Bahtti er </a:t>
            </a:r>
            <a:r>
              <a:rPr lang="nn-NO">
                <a:hlinkClick r:id="rId2"/>
              </a:rPr>
              <a:t>diagnostisert</a:t>
            </a:r>
            <a:r>
              <a:rPr lang="nn-NO"/>
              <a:t> som dyssosial personlighets-forstyrret (nært psykopati). Bahttis adferd er i prinsippet svært lik Breiviks. Spørsmålet blir hvorfor dette ikke er </a:t>
            </a:r>
            <a:r>
              <a:rPr lang="nn-NO" i="1"/>
              <a:t>paranoid schizofreni </a:t>
            </a:r>
            <a:r>
              <a:rPr lang="nn-NO"/>
              <a:t>når en muslim sier det, mens det blir det når en etnisk norsk sier det? Ligger det kulturelle føringer bak Breiviks diagnose?</a:t>
            </a:r>
          </a:p>
        </p:txBody>
      </p:sp>
      <p:pic>
        <p:nvPicPr>
          <p:cNvPr id="9" name="Bilde 8" descr="Skjermbilde 2012-01-20 kl. 22.10.56.png"/>
          <p:cNvPicPr>
            <a:picLocks noChangeAspect="1"/>
          </p:cNvPicPr>
          <p:nvPr/>
        </p:nvPicPr>
        <p:blipFill>
          <a:blip r:embed="rId3"/>
          <a:stretch>
            <a:fillRect/>
          </a:stretch>
        </p:blipFill>
        <p:spPr>
          <a:xfrm>
            <a:off x="6267214" y="1988094"/>
            <a:ext cx="1485084" cy="1856355"/>
          </a:xfrm>
          <a:prstGeom prst="rect">
            <a:avLst/>
          </a:prstGeom>
        </p:spPr>
      </p:pic>
      <p:pic>
        <p:nvPicPr>
          <p:cNvPr id="10" name="Bilde 9" descr="Skjermbilde 2012-01-22 kl. 12.19.36.png"/>
          <p:cNvPicPr>
            <a:picLocks noChangeAspect="1"/>
          </p:cNvPicPr>
          <p:nvPr/>
        </p:nvPicPr>
        <p:blipFill>
          <a:blip r:embed="rId4"/>
          <a:stretch>
            <a:fillRect/>
          </a:stretch>
        </p:blipFill>
        <p:spPr>
          <a:xfrm>
            <a:off x="6019800" y="4171151"/>
            <a:ext cx="1945611" cy="1604774"/>
          </a:xfrm>
          <a:prstGeom prst="rect">
            <a:avLst/>
          </a:prstGeom>
        </p:spPr>
      </p:pic>
      <p:sp>
        <p:nvSpPr>
          <p:cNvPr id="11" name="TekstSylinder 10"/>
          <p:cNvSpPr txBox="1"/>
          <p:nvPr/>
        </p:nvSpPr>
        <p:spPr>
          <a:xfrm>
            <a:off x="6220135" y="5775925"/>
            <a:ext cx="1598139" cy="276999"/>
          </a:xfrm>
          <a:prstGeom prst="rect">
            <a:avLst/>
          </a:prstGeom>
          <a:noFill/>
        </p:spPr>
        <p:txBody>
          <a:bodyPr wrap="none" rtlCol="0">
            <a:spAutoFit/>
          </a:bodyPr>
          <a:lstStyle/>
          <a:p>
            <a:r>
              <a:rPr lang="nn-NO" sz="1200"/>
              <a:t>Anders Behring Breivik</a:t>
            </a:r>
          </a:p>
        </p:txBody>
      </p:sp>
    </p:spTree>
  </p:cSld>
  <p:clrMapOvr>
    <a:masterClrMapping/>
  </p:clrMapOvr>
  <p:transition advClick="0" advTm="10000"/>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417947"/>
            <a:ext cx="7772400" cy="801627"/>
          </a:xfrm>
        </p:spPr>
        <p:txBody>
          <a:bodyPr>
            <a:normAutofit fontScale="90000"/>
          </a:bodyPr>
          <a:lstStyle/>
          <a:p>
            <a:r>
              <a:rPr lang="nn-NO">
                <a:solidFill>
                  <a:prstClr val="black"/>
                </a:solidFill>
              </a:rPr>
              <a:t>Eksempel på </a:t>
            </a:r>
            <a:r>
              <a:rPr lang="nn-NO" i="1" u="sng">
                <a:solidFill>
                  <a:prstClr val="black"/>
                </a:solidFill>
              </a:rPr>
              <a:t>avvikende adferdstrekk</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4</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pic>
        <p:nvPicPr>
          <p:cNvPr id="21523" name="Picture 19"/>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646615" y="2648548"/>
            <a:ext cx="273327" cy="359374"/>
          </a:xfrm>
          <a:prstGeom prst="rect">
            <a:avLst/>
          </a:prstGeom>
          <a:noFill/>
          <a:ln w="9525">
            <a:noFill/>
            <a:miter lim="800000"/>
            <a:headEnd/>
            <a:tailEnd/>
          </a:ln>
          <a:effectLst/>
        </p:spPr>
      </p:pic>
      <p:sp>
        <p:nvSpPr>
          <p:cNvPr id="34" name="TekstSylinder 33"/>
          <p:cNvSpPr txBox="1"/>
          <p:nvPr/>
        </p:nvSpPr>
        <p:spPr>
          <a:xfrm>
            <a:off x="2119209" y="2100243"/>
            <a:ext cx="5606311" cy="2308324"/>
          </a:xfrm>
          <a:prstGeom prst="rect">
            <a:avLst/>
          </a:prstGeom>
          <a:noFill/>
        </p:spPr>
        <p:txBody>
          <a:bodyPr wrap="square" rtlCol="0">
            <a:spAutoFit/>
          </a:bodyPr>
          <a:lstStyle/>
          <a:p>
            <a:r>
              <a:rPr lang="nn-NO"/>
              <a:t>Et eksempel er </a:t>
            </a:r>
            <a:r>
              <a:rPr lang="nn-NO" sz="1200"/>
              <a:t>(DSM IV, narsissistisk PF) </a:t>
            </a:r>
            <a:r>
              <a:rPr lang="nn-NO"/>
              <a:t>: </a:t>
            </a:r>
          </a:p>
          <a:p>
            <a:pPr marL="342900" indent="-342900"/>
            <a:endParaRPr lang="nn-NO" b="1" i="1"/>
          </a:p>
          <a:p>
            <a:pPr marL="342900" indent="-342900"/>
            <a:r>
              <a:rPr lang="nn-NO"/>
              <a:t>(1)</a:t>
            </a:r>
            <a:r>
              <a:rPr lang="nn-NO" b="1" i="1"/>
              <a:t> has a grandiose sense of self importance</a:t>
            </a:r>
          </a:p>
          <a:p>
            <a:pPr marL="342900" indent="-342900">
              <a:buAutoNum type="arabicParenBoth"/>
            </a:pPr>
            <a:endParaRPr lang="nn-NO"/>
          </a:p>
          <a:p>
            <a:endParaRPr lang="nn-NO"/>
          </a:p>
          <a:p>
            <a:r>
              <a:rPr lang="nn-NO"/>
              <a:t>Et annet eksempel er </a:t>
            </a:r>
            <a:r>
              <a:rPr lang="nn-NO" sz="1200"/>
              <a:t>(DSM IV, borderline PF) </a:t>
            </a:r>
            <a:r>
              <a:rPr lang="nn-NO"/>
              <a:t>:</a:t>
            </a:r>
          </a:p>
          <a:p>
            <a:endParaRPr lang="nn-NO"/>
          </a:p>
          <a:p>
            <a:r>
              <a:rPr lang="nn-NO"/>
              <a:t>(1) </a:t>
            </a:r>
            <a:r>
              <a:rPr lang="nn-NO" b="1" i="1"/>
              <a:t>frantic efforts to avoid real or imagined abandonment</a:t>
            </a:r>
          </a:p>
        </p:txBody>
      </p:sp>
      <p:pic>
        <p:nvPicPr>
          <p:cNvPr id="9" name="Picture 10"/>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1646615" y="4066249"/>
            <a:ext cx="365330" cy="342318"/>
          </a:xfrm>
          <a:prstGeom prst="rect">
            <a:avLst/>
          </a:prstGeom>
          <a:noFill/>
          <a:ln w="9525">
            <a:noFill/>
            <a:miter lim="800000"/>
            <a:headEnd/>
            <a:tailEnd/>
          </a:ln>
          <a:effectLst/>
        </p:spPr>
      </p:pic>
      <p:sp>
        <p:nvSpPr>
          <p:cNvPr id="10" name="TekstSylinder 9"/>
          <p:cNvSpPr txBox="1"/>
          <p:nvPr/>
        </p:nvSpPr>
        <p:spPr>
          <a:xfrm>
            <a:off x="1334815" y="4954390"/>
            <a:ext cx="6581925" cy="646331"/>
          </a:xfrm>
          <a:prstGeom prst="rect">
            <a:avLst/>
          </a:prstGeom>
          <a:noFill/>
        </p:spPr>
        <p:txBody>
          <a:bodyPr wrap="none" rtlCol="0">
            <a:spAutoFit/>
          </a:bodyPr>
          <a:lstStyle/>
          <a:p>
            <a:r>
              <a:rPr lang="nn-NO"/>
              <a:t>Når disse trekk går over i det ekstreme, når de påfører personen selv, </a:t>
            </a:r>
          </a:p>
          <a:p>
            <a:r>
              <a:rPr lang="nn-NO"/>
              <a:t>eller andre skade, da regnes de som sykelige, </a:t>
            </a:r>
            <a:r>
              <a:rPr lang="nn-NO" b="1" i="1"/>
              <a:t>patologiske.</a:t>
            </a:r>
          </a:p>
        </p:txBody>
      </p:sp>
    </p:spTree>
  </p:cSld>
  <p:clrMapOvr>
    <a:masterClrMapping/>
  </p:clrMapOvr>
  <p:transition advClick="0" advTm="10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166873"/>
            <a:ext cx="7772400" cy="1426922"/>
          </a:xfrm>
        </p:spPr>
        <p:txBody>
          <a:bodyPr>
            <a:normAutofit fontScale="90000"/>
          </a:bodyPr>
          <a:lstStyle/>
          <a:p>
            <a:r>
              <a:rPr lang="nn-NO"/>
              <a:t>En </a:t>
            </a:r>
            <a:r>
              <a:rPr lang="nn-NO" b="1" i="1" u="sng"/>
              <a:t>diagnose</a:t>
            </a:r>
            <a:r>
              <a:rPr lang="nn-NO"/>
              <a:t> er en samling av </a:t>
            </a:r>
            <a:br>
              <a:rPr lang="nn-NO"/>
            </a:br>
            <a:r>
              <a:rPr lang="nn-NO"/>
              <a:t>et vist antall slike patologiske trekk</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5</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pic>
        <p:nvPicPr>
          <p:cNvPr id="21523" name="Picture 19"/>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569809" y="4518056"/>
            <a:ext cx="182665" cy="240170"/>
          </a:xfrm>
          <a:prstGeom prst="rect">
            <a:avLst/>
          </a:prstGeom>
          <a:noFill/>
          <a:ln w="9525">
            <a:noFill/>
            <a:miter lim="800000"/>
            <a:headEnd/>
            <a:tailEnd/>
          </a:ln>
          <a:effectLst/>
        </p:spPr>
      </p:pic>
      <p:sp>
        <p:nvSpPr>
          <p:cNvPr id="34" name="TekstSylinder 33"/>
          <p:cNvSpPr txBox="1"/>
          <p:nvPr/>
        </p:nvSpPr>
        <p:spPr>
          <a:xfrm>
            <a:off x="920435" y="1715079"/>
            <a:ext cx="7740706" cy="3693319"/>
          </a:xfrm>
          <a:prstGeom prst="rect">
            <a:avLst/>
          </a:prstGeom>
          <a:noFill/>
        </p:spPr>
        <p:txBody>
          <a:bodyPr wrap="square" rtlCol="0">
            <a:spAutoFit/>
          </a:bodyPr>
          <a:lstStyle/>
          <a:p>
            <a:r>
              <a:rPr lang="nb-NO"/>
              <a:t>Eksempel på kriterier/trekk for  </a:t>
            </a:r>
            <a:r>
              <a:rPr lang="nb-NO" b="1" i="1"/>
              <a:t>Narsissistisk personlighetsforstyrrelse</a:t>
            </a:r>
            <a:r>
              <a:rPr lang="nb-NO" b="1"/>
              <a:t> </a:t>
            </a:r>
            <a:r>
              <a:rPr lang="nb-NO"/>
              <a:t>:</a:t>
            </a:r>
          </a:p>
          <a:p>
            <a:endParaRPr lang="nb-NO"/>
          </a:p>
          <a:p>
            <a:r>
              <a:rPr lang="nb-NO"/>
              <a:t>(1) Har en grandios oppfatning av egen betydning</a:t>
            </a:r>
          </a:p>
          <a:p>
            <a:r>
              <a:rPr lang="nb-NO"/>
              <a:t>(2) Er opptatt med fantasier om ubegrenset suksess, makt, briljering, skjønnhet</a:t>
            </a:r>
          </a:p>
          <a:p>
            <a:r>
              <a:rPr lang="nb-NO"/>
              <a:t>      eller ideell kjærlighet</a:t>
            </a:r>
          </a:p>
          <a:p>
            <a:r>
              <a:rPr lang="nb-NO"/>
              <a:t>(3) Tror de er "spesielle" og kan bare bli forstått av, eller bør assosieres med,</a:t>
            </a:r>
          </a:p>
          <a:p>
            <a:r>
              <a:rPr lang="nb-NO"/>
              <a:t>      mennesker (eller institusjoner) som også er spesielle eller av høy status.</a:t>
            </a:r>
          </a:p>
          <a:p>
            <a:r>
              <a:rPr lang="nb-NO"/>
              <a:t>(4) Krever betydelig beundring</a:t>
            </a:r>
          </a:p>
          <a:p>
            <a:r>
              <a:rPr lang="nb-NO"/>
              <a:t>(5) Har en følelse av rettigheter (entitlement)</a:t>
            </a:r>
          </a:p>
          <a:p>
            <a:r>
              <a:rPr lang="nb-NO"/>
              <a:t>(6) Er mellomenneskelige utnyttende</a:t>
            </a:r>
          </a:p>
          <a:p>
            <a:r>
              <a:rPr lang="nb-NO"/>
              <a:t>(7) Mangler empati</a:t>
            </a:r>
          </a:p>
          <a:p>
            <a:r>
              <a:rPr lang="nb-NO"/>
              <a:t>(8) Er ofte misunnelig på andre eller tror andre er misunnelige på han eller henne</a:t>
            </a:r>
          </a:p>
          <a:p>
            <a:r>
              <a:rPr lang="nb-NO"/>
              <a:t>(9) Viser arrogant, overlegen adferd eller holdninger</a:t>
            </a:r>
            <a:endParaRPr lang="nn-NO" b="1"/>
          </a:p>
        </p:txBody>
      </p:sp>
      <p:pic>
        <p:nvPicPr>
          <p:cNvPr id="9" name="Picture 10"/>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558432" y="2668452"/>
            <a:ext cx="197878" cy="185414"/>
          </a:xfrm>
          <a:prstGeom prst="rect">
            <a:avLst/>
          </a:prstGeom>
          <a:noFill/>
          <a:ln w="9525">
            <a:noFill/>
            <a:miter lim="800000"/>
            <a:headEnd/>
            <a:tailEnd/>
          </a:ln>
          <a:effectLst/>
        </p:spPr>
      </p:pic>
      <p:pic>
        <p:nvPicPr>
          <p:cNvPr id="11" name="Picture 20"/>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539892" y="4830033"/>
            <a:ext cx="267493" cy="202406"/>
          </a:xfrm>
          <a:prstGeom prst="rect">
            <a:avLst/>
          </a:prstGeom>
          <a:noFill/>
          <a:ln w="9525">
            <a:noFill/>
            <a:miter lim="800000"/>
            <a:headEnd/>
            <a:tailEnd/>
          </a:ln>
          <a:effectLst/>
        </p:spPr>
      </p:pic>
      <p:pic>
        <p:nvPicPr>
          <p:cNvPr id="12" name="Picture 6"/>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584458" y="4309375"/>
            <a:ext cx="153312" cy="131289"/>
          </a:xfrm>
          <a:prstGeom prst="rect">
            <a:avLst/>
          </a:prstGeom>
          <a:noFill/>
          <a:ln w="9525">
            <a:noFill/>
            <a:miter lim="800000"/>
            <a:headEnd/>
            <a:tailEnd/>
          </a:ln>
          <a:effectLst/>
        </p:spPr>
      </p:pic>
      <p:pic>
        <p:nvPicPr>
          <p:cNvPr id="15" name="Picture 11"/>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539892" y="3170579"/>
            <a:ext cx="231122" cy="224968"/>
          </a:xfrm>
          <a:prstGeom prst="rect">
            <a:avLst/>
          </a:prstGeom>
          <a:noFill/>
          <a:ln w="9525">
            <a:noFill/>
            <a:miter lim="800000"/>
            <a:headEnd/>
            <a:tailEnd/>
          </a:ln>
          <a:effectLst/>
        </p:spPr>
      </p:pic>
      <p:pic>
        <p:nvPicPr>
          <p:cNvPr id="17" name="Picture 17"/>
          <p:cNvPicPr>
            <a:picLocks noChangeAspect="1" noChangeArrowheads="1"/>
          </p:cNvPicPr>
          <p:nvPr/>
        </p:nvPicPr>
        <mc:AlternateContent>
          <mc:Choice xmlns:ma="http://schemas.microsoft.com/office/mac/drawingml/2008/main" Requires="ma">
            <p:blipFill>
              <a:blip r:embed="rId12"/>
              <a:srcRect/>
              <a:stretch>
                <a:fillRect/>
              </a:stretch>
            </p:blipFill>
          </mc:Choice>
          <mc:Fallback>
            <p:blipFill>
              <a:blip r:embed="rId13"/>
              <a:srcRect/>
              <a:stretch>
                <a:fillRect/>
              </a:stretch>
            </p:blipFill>
          </mc:Fallback>
        </mc:AlternateContent>
        <p:spPr bwMode="auto">
          <a:xfrm>
            <a:off x="573645" y="3743306"/>
            <a:ext cx="182665" cy="179111"/>
          </a:xfrm>
          <a:prstGeom prst="rect">
            <a:avLst/>
          </a:prstGeom>
          <a:noFill/>
          <a:ln w="9525">
            <a:noFill/>
            <a:miter lim="800000"/>
            <a:headEnd/>
            <a:tailEnd/>
          </a:ln>
          <a:effectLst/>
        </p:spPr>
      </p:pic>
      <p:pic>
        <p:nvPicPr>
          <p:cNvPr id="18" name="Picture 18"/>
          <p:cNvPicPr>
            <a:picLocks noChangeAspect="1" noChangeArrowheads="1"/>
          </p:cNvPicPr>
          <p:nvPr/>
        </p:nvPicPr>
        <mc:AlternateContent>
          <mc:Choice xmlns:ma="http://schemas.microsoft.com/office/mac/drawingml/2008/main" Requires="ma">
            <p:blipFill>
              <a:blip r:embed="rId14"/>
              <a:srcRect/>
              <a:stretch>
                <a:fillRect/>
              </a:stretch>
            </p:blipFill>
          </mc:Choice>
          <mc:Fallback>
            <p:blipFill>
              <a:blip r:embed="rId15"/>
              <a:srcRect/>
              <a:stretch>
                <a:fillRect/>
              </a:stretch>
            </p:blipFill>
          </mc:Fallback>
        </mc:AlternateContent>
        <p:spPr bwMode="auto">
          <a:xfrm>
            <a:off x="560555" y="4076860"/>
            <a:ext cx="164109" cy="161689"/>
          </a:xfrm>
          <a:prstGeom prst="rect">
            <a:avLst/>
          </a:prstGeom>
          <a:noFill/>
          <a:ln w="9525">
            <a:noFill/>
            <a:miter lim="800000"/>
            <a:headEnd/>
            <a:tailEnd/>
          </a:ln>
          <a:effectLst/>
        </p:spPr>
      </p:pic>
      <p:pic>
        <p:nvPicPr>
          <p:cNvPr id="21" name="Picture 15"/>
          <p:cNvPicPr>
            <a:picLocks noChangeAspect="1" noChangeArrowheads="1"/>
          </p:cNvPicPr>
          <p:nvPr/>
        </p:nvPicPr>
        <mc:AlternateContent>
          <mc:Choice xmlns:ma="http://schemas.microsoft.com/office/mac/drawingml/2008/main" Requires="ma">
            <p:blipFill>
              <a:blip r:embed="rId16"/>
              <a:srcRect/>
              <a:stretch>
                <a:fillRect/>
              </a:stretch>
            </p:blipFill>
          </mc:Choice>
          <mc:Fallback>
            <p:blipFill>
              <a:blip r:embed="rId17"/>
              <a:srcRect/>
              <a:stretch>
                <a:fillRect/>
              </a:stretch>
            </p:blipFill>
          </mc:Fallback>
        </mc:AlternateContent>
        <p:spPr bwMode="auto">
          <a:xfrm>
            <a:off x="586221" y="5161435"/>
            <a:ext cx="212603" cy="126440"/>
          </a:xfrm>
          <a:prstGeom prst="rect">
            <a:avLst/>
          </a:prstGeom>
          <a:noFill/>
          <a:ln w="9525">
            <a:noFill/>
            <a:miter lim="800000"/>
            <a:headEnd/>
            <a:tailEnd/>
          </a:ln>
          <a:effectLst/>
        </p:spPr>
      </p:pic>
      <p:pic>
        <p:nvPicPr>
          <p:cNvPr id="22" name="Picture 4"/>
          <p:cNvPicPr>
            <a:picLocks noChangeAspect="1" noChangeArrowheads="1"/>
          </p:cNvPicPr>
          <p:nvPr/>
        </p:nvPicPr>
        <mc:AlternateContent>
          <mc:Choice xmlns:ma="http://schemas.microsoft.com/office/mac/drawingml/2008/main" Requires="ma">
            <p:blipFill>
              <a:blip r:embed="rId18"/>
              <a:srcRect/>
              <a:stretch>
                <a:fillRect/>
              </a:stretch>
            </p:blipFill>
          </mc:Choice>
          <mc:Fallback>
            <p:blipFill>
              <a:blip r:embed="rId19"/>
              <a:srcRect/>
              <a:stretch>
                <a:fillRect/>
              </a:stretch>
            </p:blipFill>
          </mc:Fallback>
        </mc:AlternateContent>
        <p:spPr bwMode="auto">
          <a:xfrm>
            <a:off x="507348" y="2438194"/>
            <a:ext cx="300037" cy="89694"/>
          </a:xfrm>
          <a:prstGeom prst="rect">
            <a:avLst/>
          </a:prstGeom>
          <a:noFill/>
          <a:ln w="9525">
            <a:noFill/>
            <a:miter lim="800000"/>
            <a:headEnd/>
            <a:tailEnd/>
          </a:ln>
          <a:effectLst/>
        </p:spPr>
      </p:pic>
      <p:sp>
        <p:nvSpPr>
          <p:cNvPr id="23" name="TekstSylinder 22"/>
          <p:cNvSpPr txBox="1"/>
          <p:nvPr/>
        </p:nvSpPr>
        <p:spPr>
          <a:xfrm>
            <a:off x="1158788" y="5628063"/>
            <a:ext cx="6998393" cy="369332"/>
          </a:xfrm>
          <a:prstGeom prst="rect">
            <a:avLst/>
          </a:prstGeom>
          <a:noFill/>
        </p:spPr>
        <p:txBody>
          <a:bodyPr wrap="none" rtlCol="0">
            <a:spAutoFit/>
          </a:bodyPr>
          <a:lstStyle/>
          <a:p>
            <a:r>
              <a:rPr lang="nn-NO"/>
              <a:t>Diagnose kan stilles når 5 eller flere av disse trekk, preger personligheten.</a:t>
            </a:r>
          </a:p>
        </p:txBody>
      </p:sp>
    </p:spTree>
  </p:cSld>
  <p:clrMapOvr>
    <a:masterClrMapping/>
  </p:clrMapOvr>
  <p:transition advClick="0" advTm="10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417947"/>
            <a:ext cx="7772400" cy="1297326"/>
          </a:xfrm>
        </p:spPr>
        <p:txBody>
          <a:bodyPr>
            <a:normAutofit fontScale="90000"/>
          </a:bodyPr>
          <a:lstStyle/>
          <a:p>
            <a:r>
              <a:rPr lang="nn-NO"/>
              <a:t>I DSM IV er det 11 diagnoser</a:t>
            </a:r>
            <a:br>
              <a:rPr lang="nn-NO"/>
            </a:br>
            <a:r>
              <a:rPr lang="nn-NO"/>
              <a:t>på personlighetsforstyrrelser</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6</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sp>
        <p:nvSpPr>
          <p:cNvPr id="34" name="TekstSylinder 33"/>
          <p:cNvSpPr txBox="1"/>
          <p:nvPr/>
        </p:nvSpPr>
        <p:spPr>
          <a:xfrm>
            <a:off x="3398035" y="2060222"/>
            <a:ext cx="2348949" cy="3785652"/>
          </a:xfrm>
          <a:prstGeom prst="rect">
            <a:avLst/>
          </a:prstGeom>
          <a:noFill/>
        </p:spPr>
        <p:txBody>
          <a:bodyPr wrap="square" rtlCol="0">
            <a:spAutoFit/>
          </a:bodyPr>
          <a:lstStyle/>
          <a:p>
            <a:pPr algn="ctr"/>
            <a:r>
              <a:rPr lang="nn-NO" sz="2400" b="1" i="1"/>
              <a:t>Paranoid</a:t>
            </a:r>
          </a:p>
          <a:p>
            <a:pPr algn="ctr"/>
            <a:r>
              <a:rPr lang="nn-NO" sz="2400" b="1" i="1"/>
              <a:t>Schizoid</a:t>
            </a:r>
          </a:p>
          <a:p>
            <a:pPr algn="ctr"/>
            <a:r>
              <a:rPr lang="nn-NO" sz="2400" b="1" i="1"/>
              <a:t>Schizotyp</a:t>
            </a:r>
          </a:p>
          <a:p>
            <a:pPr algn="ctr"/>
            <a:r>
              <a:rPr lang="nn-NO" sz="2400" b="1" i="1"/>
              <a:t>Antisosial</a:t>
            </a:r>
          </a:p>
          <a:p>
            <a:pPr algn="ctr"/>
            <a:r>
              <a:rPr lang="nn-NO" sz="2400" b="1" i="1"/>
              <a:t>Borderline</a:t>
            </a:r>
          </a:p>
          <a:p>
            <a:pPr algn="ctr"/>
            <a:r>
              <a:rPr lang="nn-NO" sz="2400" b="1" i="1"/>
              <a:t>Histronisk</a:t>
            </a:r>
          </a:p>
          <a:p>
            <a:pPr algn="ctr"/>
            <a:r>
              <a:rPr lang="nn-NO" sz="2400" b="1" i="1"/>
              <a:t>Narsissistisk</a:t>
            </a:r>
          </a:p>
          <a:p>
            <a:pPr algn="ctr"/>
            <a:r>
              <a:rPr lang="nn-NO" sz="2400" b="1" i="1"/>
              <a:t>Unnvikende</a:t>
            </a:r>
          </a:p>
          <a:p>
            <a:pPr algn="ctr"/>
            <a:r>
              <a:rPr lang="nn-NO" sz="2400" b="1" i="1"/>
              <a:t>Avhengig</a:t>
            </a:r>
          </a:p>
          <a:p>
            <a:pPr algn="ctr"/>
            <a:r>
              <a:rPr lang="nn-NO" sz="2400" b="1" i="1"/>
              <a:t>NOS</a:t>
            </a:r>
          </a:p>
        </p:txBody>
      </p:sp>
    </p:spTree>
  </p:cSld>
  <p:clrMapOvr>
    <a:masterClrMapping/>
  </p:clrMapOvr>
  <p:transition advClick="0" advTm="1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417947"/>
            <a:ext cx="7772400" cy="1140643"/>
          </a:xfrm>
        </p:spPr>
        <p:txBody>
          <a:bodyPr>
            <a:normAutofit/>
          </a:bodyPr>
          <a:lstStyle/>
          <a:p>
            <a:r>
              <a:rPr lang="nn-NO"/>
              <a:t>NOS?</a:t>
            </a:r>
            <a:br>
              <a:rPr lang="nn-NO"/>
            </a:br>
            <a:r>
              <a:rPr lang="nn-NO" sz="2222" b="1"/>
              <a:t>N</a:t>
            </a:r>
            <a:r>
              <a:rPr lang="nn-NO" sz="2222">
                <a:solidFill>
                  <a:schemeClr val="tx1">
                    <a:alpha val="50000"/>
                  </a:schemeClr>
                </a:solidFill>
              </a:rPr>
              <a:t>ot</a:t>
            </a:r>
            <a:r>
              <a:rPr lang="nn-NO" sz="2222"/>
              <a:t> </a:t>
            </a:r>
            <a:r>
              <a:rPr lang="nn-NO" sz="2222" b="1"/>
              <a:t>O</a:t>
            </a:r>
            <a:r>
              <a:rPr lang="nn-NO" sz="2222">
                <a:solidFill>
                  <a:schemeClr val="tx1">
                    <a:alpha val="50000"/>
                  </a:schemeClr>
                </a:solidFill>
              </a:rPr>
              <a:t>therwice</a:t>
            </a:r>
            <a:r>
              <a:rPr lang="nn-NO" sz="2222"/>
              <a:t> </a:t>
            </a:r>
            <a:r>
              <a:rPr lang="nn-NO" sz="2222" b="1"/>
              <a:t>S</a:t>
            </a:r>
            <a:r>
              <a:rPr lang="nn-NO" sz="2222">
                <a:solidFill>
                  <a:schemeClr val="tx1">
                    <a:alpha val="50000"/>
                  </a:schemeClr>
                </a:solidFill>
              </a:rPr>
              <a:t>pecified</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7</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sp>
        <p:nvSpPr>
          <p:cNvPr id="11" name="TekstSylinder 10"/>
          <p:cNvSpPr txBox="1"/>
          <p:nvPr/>
        </p:nvSpPr>
        <p:spPr>
          <a:xfrm>
            <a:off x="1079664" y="1890889"/>
            <a:ext cx="6765739" cy="2585323"/>
          </a:xfrm>
          <a:prstGeom prst="rect">
            <a:avLst/>
          </a:prstGeom>
          <a:noFill/>
        </p:spPr>
        <p:txBody>
          <a:bodyPr wrap="square" rtlCol="0">
            <a:spAutoFit/>
          </a:bodyPr>
          <a:lstStyle/>
          <a:p>
            <a:r>
              <a:rPr lang="nn-NO"/>
              <a:t>NOS  er en kategori til bruk i 2 situasjoner:</a:t>
            </a:r>
          </a:p>
          <a:p>
            <a:endParaRPr lang="nn-NO"/>
          </a:p>
          <a:p>
            <a:pPr marL="342900" indent="-342900">
              <a:buAutoNum type="arabicPeriod"/>
            </a:pPr>
            <a:r>
              <a:rPr lang="nn-NO"/>
              <a:t>Personligheten oppfyller de generelle kriterier for personlighets-forstyrrelse og trekk fra flere ulike personlighetsforstyrrelser er til stede, men kriteriene for </a:t>
            </a:r>
            <a:r>
              <a:rPr lang="nn-NO" u="sng"/>
              <a:t>en</a:t>
            </a:r>
            <a:r>
              <a:rPr lang="nn-NO"/>
              <a:t> spesifik forstyrrelse er ikke oppfylt. </a:t>
            </a:r>
          </a:p>
          <a:p>
            <a:pPr marL="342900" indent="-342900">
              <a:buAutoNum type="arabicPeriod"/>
            </a:pPr>
            <a:endParaRPr lang="nn-NO"/>
          </a:p>
          <a:p>
            <a:pPr marL="342900" indent="-342900">
              <a:buAutoNum type="arabicPeriod"/>
            </a:pPr>
            <a:r>
              <a:rPr lang="nn-NO"/>
              <a:t>Personligheten oppfyller de generelle kriterier for personlighets-forstyrrelse, men personen antas ha en personlighetsforstyrrelse som ikke er innkludert i klassifikasjonen (eks. Passiv-Aggressiv pf) </a:t>
            </a:r>
          </a:p>
        </p:txBody>
      </p:sp>
      <p:sp>
        <p:nvSpPr>
          <p:cNvPr id="6" name="TekstSylinder 5"/>
          <p:cNvSpPr txBox="1"/>
          <p:nvPr/>
        </p:nvSpPr>
        <p:spPr>
          <a:xfrm>
            <a:off x="564581" y="5104575"/>
            <a:ext cx="7930376" cy="369332"/>
          </a:xfrm>
          <a:prstGeom prst="rect">
            <a:avLst/>
          </a:prstGeom>
          <a:noFill/>
        </p:spPr>
        <p:txBody>
          <a:bodyPr wrap="none" rtlCol="0">
            <a:spAutoFit/>
          </a:bodyPr>
          <a:lstStyle/>
          <a:p>
            <a:r>
              <a:rPr lang="nn-NO"/>
              <a:t>I ICD-10 kalles tilsvarende diagnose for </a:t>
            </a:r>
            <a:r>
              <a:rPr lang="nn-NO" b="1" i="1"/>
              <a:t>Andre spesifikke personlighetsforstyrrelser</a:t>
            </a:r>
            <a:endParaRPr lang="nn-NO"/>
          </a:p>
        </p:txBody>
      </p:sp>
    </p:spTree>
  </p:cSld>
  <p:clrMapOvr>
    <a:masterClrMapping/>
  </p:clrMapOvr>
  <p:transition advClick="0" advTm="1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2557" y="225778"/>
            <a:ext cx="7772400" cy="801627"/>
          </a:xfrm>
        </p:spPr>
        <p:txBody>
          <a:bodyPr>
            <a:normAutofit/>
          </a:bodyPr>
          <a:lstStyle/>
          <a:p>
            <a:r>
              <a:rPr lang="nn-NO"/>
              <a:t>MERK!</a:t>
            </a:r>
          </a:p>
        </p:txBody>
      </p:sp>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8</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sp>
        <p:nvSpPr>
          <p:cNvPr id="8" name="TekstSylinder 7"/>
          <p:cNvSpPr txBox="1"/>
          <p:nvPr/>
        </p:nvSpPr>
        <p:spPr>
          <a:xfrm>
            <a:off x="376297" y="1155177"/>
            <a:ext cx="8447852" cy="646331"/>
          </a:xfrm>
          <a:prstGeom prst="rect">
            <a:avLst/>
          </a:prstGeom>
          <a:noFill/>
        </p:spPr>
        <p:txBody>
          <a:bodyPr wrap="square" rtlCol="0">
            <a:spAutoFit/>
          </a:bodyPr>
          <a:lstStyle/>
          <a:p>
            <a:r>
              <a:rPr lang="nn-NO"/>
              <a:t>I tillegg til de spesifikke trekk for en personlighetsforstyrrelse er det et sett med </a:t>
            </a:r>
            <a:r>
              <a:rPr lang="nn-NO" u="sng"/>
              <a:t>generelle</a:t>
            </a:r>
            <a:r>
              <a:rPr lang="nn-NO"/>
              <a:t> kriterier som må være oppfylt før man kan  spesifisere  den enklete  diagnostiske type.</a:t>
            </a:r>
          </a:p>
        </p:txBody>
      </p:sp>
      <p:sp>
        <p:nvSpPr>
          <p:cNvPr id="9" name="TekstSylinder 8"/>
          <p:cNvSpPr txBox="1"/>
          <p:nvPr/>
        </p:nvSpPr>
        <p:spPr>
          <a:xfrm>
            <a:off x="681275" y="2144889"/>
            <a:ext cx="7813681" cy="3754874"/>
          </a:xfrm>
          <a:prstGeom prst="rect">
            <a:avLst/>
          </a:prstGeom>
          <a:noFill/>
        </p:spPr>
        <p:txBody>
          <a:bodyPr wrap="square" rtlCol="0">
            <a:spAutoFit/>
          </a:bodyPr>
          <a:lstStyle/>
          <a:p>
            <a:r>
              <a:rPr lang="nb-NO" sz="1400" b="1"/>
              <a:t>I DSM-IV er disse: </a:t>
            </a:r>
          </a:p>
          <a:p>
            <a:endParaRPr lang="nb-NO" sz="1400" b="1"/>
          </a:p>
          <a:p>
            <a:r>
              <a:rPr lang="nb-NO" sz="1400" b="1"/>
              <a:t>A</a:t>
            </a:r>
            <a:r>
              <a:rPr lang="nb-NO" sz="1400"/>
              <a:t>.   An enduring pattern of inner experience and behavior that deviates markedly from the expectations of the individual's culture. This pattern is manifested in two (or more) of the following areas:</a:t>
            </a:r>
          </a:p>
          <a:p>
            <a:r>
              <a:rPr lang="nb-NO" sz="1400"/>
              <a:t>	(1)    cognition (i.e., ways of perceiving and interpreting self, other people, and events)</a:t>
            </a:r>
          </a:p>
          <a:p>
            <a:r>
              <a:rPr lang="nb-NO" sz="1400"/>
              <a:t>	(2)    affectivity (i.e., the range, intensity, lability, and appropriateness of emotional response)</a:t>
            </a:r>
          </a:p>
          <a:p>
            <a:r>
              <a:rPr lang="nb-NO" sz="1400"/>
              <a:t>	(3)    interpersonal functioning</a:t>
            </a:r>
          </a:p>
          <a:p>
            <a:r>
              <a:rPr lang="nb-NO" sz="1400"/>
              <a:t>	(4)    impulse control</a:t>
            </a:r>
          </a:p>
          <a:p>
            <a:r>
              <a:rPr lang="nb-NO" sz="1400" b="1"/>
              <a:t>B</a:t>
            </a:r>
            <a:r>
              <a:rPr lang="nb-NO" sz="1400"/>
              <a:t>.   The enduring pattern is inflexible and pervasive across a broad range of personal and social situations.</a:t>
            </a:r>
          </a:p>
          <a:p>
            <a:r>
              <a:rPr lang="nb-NO" sz="1400" b="1"/>
              <a:t>C</a:t>
            </a:r>
            <a:r>
              <a:rPr lang="nb-NO" sz="1400"/>
              <a:t>.   The enduring pattern leads to clinically significant distress or impairment in social, occupational, or</a:t>
            </a:r>
          </a:p>
          <a:p>
            <a:r>
              <a:rPr lang="nb-NO" sz="1400"/>
              <a:t>       other important areas of functioning.</a:t>
            </a:r>
          </a:p>
          <a:p>
            <a:r>
              <a:rPr lang="nb-NO" sz="1400" b="1"/>
              <a:t>D</a:t>
            </a:r>
            <a:r>
              <a:rPr lang="nb-NO" sz="1400"/>
              <a:t>.   The pattern is stable and of long duration, and its onset can be traced back at least to adolescence or</a:t>
            </a:r>
          </a:p>
          <a:p>
            <a:r>
              <a:rPr lang="nb-NO" sz="1400"/>
              <a:t>       early adulthood.</a:t>
            </a:r>
          </a:p>
          <a:p>
            <a:r>
              <a:rPr lang="nb-NO" sz="1400" b="1"/>
              <a:t>E</a:t>
            </a:r>
            <a:r>
              <a:rPr lang="nb-NO" sz="1400"/>
              <a:t>.   The enduring pattern is not better accounted for as a manifestation or consequence of another</a:t>
            </a:r>
          </a:p>
          <a:p>
            <a:r>
              <a:rPr lang="nb-NO" sz="1400"/>
              <a:t>      mental disorder. (ex: schizofrenic)</a:t>
            </a:r>
          </a:p>
          <a:p>
            <a:r>
              <a:rPr lang="nb-NO" sz="1400" b="1"/>
              <a:t>F</a:t>
            </a:r>
            <a:r>
              <a:rPr lang="nb-NO" sz="1400"/>
              <a:t>.   The enduring pattern is not due to the direct physiological effects of a substance (e.g., a drug of abuse,</a:t>
            </a:r>
          </a:p>
          <a:p>
            <a:r>
              <a:rPr lang="nb-NO" sz="1400"/>
              <a:t>      a medication) or a general medical condition (e.g., head trauma).</a:t>
            </a:r>
            <a:endParaRPr lang="nn-NO" sz="1400"/>
          </a:p>
        </p:txBody>
      </p:sp>
    </p:spTree>
  </p:cSld>
  <p:clrMapOvr>
    <a:masterClrMapping/>
  </p:clrMapOvr>
  <p:transition advClick="0" advTm="10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a:xfrm>
            <a:off x="8382000" y="6356350"/>
            <a:ext cx="762000" cy="365125"/>
          </a:xfrm>
        </p:spPr>
        <p:txBody>
          <a:bodyPr/>
          <a:lstStyle/>
          <a:p>
            <a:fld id="{30DFC05C-2E46-4B4B-81B6-71F0E13C0776}" type="slidenum">
              <a:rPr lang="nb-NO">
                <a:solidFill>
                  <a:prstClr val="black">
                    <a:tint val="75000"/>
                  </a:prstClr>
                </a:solidFill>
              </a:rPr>
              <a:pPr/>
              <a:t>9</a:t>
            </a:fld>
            <a:endParaRPr lang="nb-NO">
              <a:solidFill>
                <a:prstClr val="black">
                  <a:tint val="75000"/>
                </a:prstClr>
              </a:solidFill>
            </a:endParaRPr>
          </a:p>
        </p:txBody>
      </p:sp>
      <p:sp>
        <p:nvSpPr>
          <p:cNvPr id="7" name="Plassholder for bunntekst 6"/>
          <p:cNvSpPr>
            <a:spLocks noGrp="1"/>
          </p:cNvSpPr>
          <p:nvPr>
            <p:ph type="ftr" sz="quarter" idx="11"/>
          </p:nvPr>
        </p:nvSpPr>
        <p:spPr/>
        <p:txBody>
          <a:bodyPr/>
          <a:lstStyle/>
          <a:p>
            <a:r>
              <a:rPr lang="nb-NO">
                <a:solidFill>
                  <a:prstClr val="black">
                    <a:tint val="75000"/>
                  </a:prstClr>
                </a:solidFill>
              </a:rPr>
              <a:t>Copyright - Rune Fardal - 2011</a:t>
            </a:r>
          </a:p>
        </p:txBody>
      </p:sp>
      <p:sp>
        <p:nvSpPr>
          <p:cNvPr id="9" name="TekstSylinder 8"/>
          <p:cNvSpPr txBox="1"/>
          <p:nvPr/>
        </p:nvSpPr>
        <p:spPr>
          <a:xfrm>
            <a:off x="681275" y="1476124"/>
            <a:ext cx="7813681" cy="3108544"/>
          </a:xfrm>
          <a:prstGeom prst="rect">
            <a:avLst/>
          </a:prstGeom>
          <a:noFill/>
        </p:spPr>
        <p:txBody>
          <a:bodyPr wrap="square" rtlCol="0">
            <a:spAutoFit/>
          </a:bodyPr>
          <a:lstStyle/>
          <a:p>
            <a:r>
              <a:rPr lang="nb-NO" sz="1400" b="1"/>
              <a:t>I ICD-10 er de generelle trekk følgende : </a:t>
            </a:r>
          </a:p>
          <a:p>
            <a:endParaRPr lang="nb-NO" sz="1400" b="1"/>
          </a:p>
          <a:p>
            <a:r>
              <a:rPr lang="nb-NO" sz="1400" b="1"/>
              <a:t>(a)</a:t>
            </a:r>
            <a:r>
              <a:rPr lang="nb-NO" sz="1400"/>
              <a:t>.  Tydelige disharmoniske holdninger og atferd som vanligvis omfatter flere funksjonsområder så som følelser, oppmerksomhet, impulskontroll, måter og oppfatte og tenke på og måter å forholde seg til andre på</a:t>
            </a:r>
          </a:p>
          <a:p>
            <a:r>
              <a:rPr lang="nb-NO" sz="1400" b="1"/>
              <a:t>(b)</a:t>
            </a:r>
            <a:r>
              <a:rPr lang="nb-NO" sz="1400"/>
              <a:t>.  Det avvikende adferdsmønsteret er vedvarende og langvarig og begrenses ikke til episoder med psykisk lidelse.</a:t>
            </a:r>
          </a:p>
          <a:p>
            <a:r>
              <a:rPr lang="nb-NO" sz="1400" b="1"/>
              <a:t>(c)</a:t>
            </a:r>
            <a:r>
              <a:rPr lang="nb-NO" sz="1400"/>
              <a:t>.   Det avvikende adferdsmønsteret er omfattende og klart maladaptivt i forhold til et bredt spekter av personlige og sosiale situasjoner.</a:t>
            </a:r>
          </a:p>
          <a:p>
            <a:r>
              <a:rPr lang="nb-NO" sz="1400" b="1"/>
              <a:t>(d)</a:t>
            </a:r>
            <a:r>
              <a:rPr lang="nb-NO" sz="1400"/>
              <a:t>.  Manifestasjonene nevnt ovenfor debuterer alltid i løpet av barne- eller ungdomstid og fortsetter inn i voksen alder.</a:t>
            </a:r>
          </a:p>
          <a:p>
            <a:r>
              <a:rPr lang="nb-NO" sz="1400" b="1"/>
              <a:t>(e)</a:t>
            </a:r>
            <a:r>
              <a:rPr lang="nb-NO" sz="1400"/>
              <a:t>.  Forstyrrelsen fører til betydelig personlig lidelse, men det kan ofte først bli tydelig sent i forløpet.</a:t>
            </a:r>
          </a:p>
          <a:p>
            <a:r>
              <a:rPr lang="nb-NO" sz="1400" b="1"/>
              <a:t>(f)</a:t>
            </a:r>
            <a:r>
              <a:rPr lang="nb-NO" sz="1400"/>
              <a:t>.   Forstyrrelsen er vansligvis, men ikke alltid, forbundet med betydelige problemer i forhold til yrkesmessig og sosiale funksjoner.</a:t>
            </a:r>
            <a:endParaRPr lang="nn-NO" sz="1400"/>
          </a:p>
        </p:txBody>
      </p:sp>
    </p:spTree>
  </p:cSld>
  <p:clrMapOvr>
    <a:masterClrMapping/>
  </p:clrMapOvr>
  <p:transition advClick="0" advTm="10000"/>
  <p:timing>
    <p:tnLst>
      <p:par>
        <p:cTn id="1" dur="indefinite" restart="never" nodeType="tmRoot"/>
      </p:par>
    </p:tnLst>
  </p:timing>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961</TotalTime>
  <Words>3820</Words>
  <Application>Microsoft Macintosh PowerPoint</Application>
  <PresentationFormat>Skjermfremvisning (4:3)</PresentationFormat>
  <Paragraphs>258</Paragraphs>
  <Slides>30</Slides>
  <Notes>0</Notes>
  <HiddenSlides>0</HiddenSlides>
  <MMClips>0</MMClips>
  <ScaleCrop>false</ScaleCrop>
  <HeadingPairs>
    <vt:vector size="4" baseType="variant">
      <vt:variant>
        <vt:lpstr>Utformingsmal</vt:lpstr>
      </vt:variant>
      <vt:variant>
        <vt:i4>1</vt:i4>
      </vt:variant>
      <vt:variant>
        <vt:lpstr>Lysbildetitler</vt:lpstr>
      </vt:variant>
      <vt:variant>
        <vt:i4>30</vt:i4>
      </vt:variant>
    </vt:vector>
  </HeadingPairs>
  <TitlesOfParts>
    <vt:vector size="31" baseType="lpstr">
      <vt:lpstr>1_Office-tema</vt:lpstr>
      <vt:lpstr>Hva er et diagnosesystem?</vt:lpstr>
      <vt:lpstr>Det finnes flere ulike diagnosesystem</vt:lpstr>
      <vt:lpstr>Grunnsteinen i et diagnosesystem</vt:lpstr>
      <vt:lpstr>Eksempel på avvikende adferdstrekk</vt:lpstr>
      <vt:lpstr>En diagnose er en samling av  et vist antall slike patologiske trekk</vt:lpstr>
      <vt:lpstr>I DSM IV er det 11 diagnoser på personlighetsforstyrrelser</vt:lpstr>
      <vt:lpstr>NOS? Not Otherwice Specified</vt:lpstr>
      <vt:lpstr>MERK!</vt:lpstr>
      <vt:lpstr>Lysbilde 9</vt:lpstr>
      <vt:lpstr>Det betyr at for å få  en diagnose, må man:</vt:lpstr>
      <vt:lpstr>Et diagnosesystem består av en rekke  adferdstrekk </vt:lpstr>
      <vt:lpstr>Om vi lar hver av disse figurer  representere et adferdstrekk….</vt:lpstr>
      <vt:lpstr>… så vil statistisk sett en del av disse opptre i grupper, og visse trekk  finnes i flere grupper</vt:lpstr>
      <vt:lpstr>Disse gruppene kalles diagnoser. En diagnose er derfor en samling av visse statistisk samtidig forekomende adferdstrekk, eller som man sier,  syndrom.</vt:lpstr>
      <vt:lpstr>Men, det er ikke så enklet…..</vt:lpstr>
      <vt:lpstr>Lysbilde 16</vt:lpstr>
      <vt:lpstr>Lysbilde 17</vt:lpstr>
      <vt:lpstr>Man kan si….</vt:lpstr>
      <vt:lpstr>Lysbilde 19</vt:lpstr>
      <vt:lpstr>Lysbilde 20</vt:lpstr>
      <vt:lpstr>Lysbilde 21</vt:lpstr>
      <vt:lpstr>Hva med psykose?</vt:lpstr>
      <vt:lpstr>Begrepene som definerer psykose</vt:lpstr>
      <vt:lpstr>Det er viktig å merke seg at …..</vt:lpstr>
      <vt:lpstr>I Breiviksaken …..</vt:lpstr>
      <vt:lpstr> </vt:lpstr>
      <vt:lpstr>Derimot …..</vt:lpstr>
      <vt:lpstr>Etter min  mening…. </vt:lpstr>
      <vt:lpstr>Lysbilde 29</vt:lpstr>
      <vt:lpstr>Afran Quadeer Bahtti</vt:lpstr>
    </vt:vector>
  </TitlesOfParts>
  <Company>angelica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Hva er et diagnosesystem?</dc:title>
  <dc:creator>Rune Fardal</dc:creator>
  <cp:lastModifiedBy>Rune Fardal</cp:lastModifiedBy>
  <cp:revision>75</cp:revision>
  <dcterms:created xsi:type="dcterms:W3CDTF">2012-01-23T07:13:52Z</dcterms:created>
  <dcterms:modified xsi:type="dcterms:W3CDTF">2012-01-23T09:21:44Z</dcterms:modified>
</cp:coreProperties>
</file>